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5" r:id="rId3"/>
    <p:sldMasterId id="214748371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Poppins"/>
      <p:regular r:id="rId38"/>
      <p:bold r:id="rId39"/>
      <p:italic r:id="rId40"/>
      <p:boldItalic r:id="rId41"/>
    </p:embeddedFont>
    <p:embeddedFont>
      <p:font typeface="Poppins Medium"/>
      <p:regular r:id="rId42"/>
      <p:bold r:id="rId43"/>
      <p:italic r:id="rId44"/>
      <p:boldItalic r:id="rId45"/>
    </p:embeddedFont>
    <p:embeddedFont>
      <p:font typeface="Poppins ExtraBold"/>
      <p:bold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italic.fntdata"/><Relationship Id="rId20" Type="http://schemas.openxmlformats.org/officeDocument/2006/relationships/slide" Target="slides/slide15.xml"/><Relationship Id="rId42" Type="http://schemas.openxmlformats.org/officeDocument/2006/relationships/font" Target="fonts/PoppinsMedium-regular.fntdata"/><Relationship Id="rId41" Type="http://schemas.openxmlformats.org/officeDocument/2006/relationships/font" Target="fonts/Poppins-boldItalic.fntdata"/><Relationship Id="rId22" Type="http://schemas.openxmlformats.org/officeDocument/2006/relationships/slide" Target="slides/slide17.xml"/><Relationship Id="rId44" Type="http://schemas.openxmlformats.org/officeDocument/2006/relationships/font" Target="fonts/PoppinsMedium-italic.fntdata"/><Relationship Id="rId21" Type="http://schemas.openxmlformats.org/officeDocument/2006/relationships/slide" Target="slides/slide16.xml"/><Relationship Id="rId43" Type="http://schemas.openxmlformats.org/officeDocument/2006/relationships/font" Target="fonts/PoppinsMedium-bold.fntdata"/><Relationship Id="rId24" Type="http://schemas.openxmlformats.org/officeDocument/2006/relationships/slide" Target="slides/slide19.xml"/><Relationship Id="rId46" Type="http://schemas.openxmlformats.org/officeDocument/2006/relationships/font" Target="fonts/PoppinsExtraBold-bold.fntdata"/><Relationship Id="rId23" Type="http://schemas.openxmlformats.org/officeDocument/2006/relationships/slide" Target="slides/slide18.xml"/><Relationship Id="rId45" Type="http://schemas.openxmlformats.org/officeDocument/2006/relationships/font" Target="fonts/PoppinsMedium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PoppinsExtraBold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oppins-bold.fntdata"/><Relationship Id="rId16" Type="http://schemas.openxmlformats.org/officeDocument/2006/relationships/slide" Target="slides/slide11.xml"/><Relationship Id="rId38" Type="http://schemas.openxmlformats.org/officeDocument/2006/relationships/font" Target="fonts/Poppi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a327bd3c61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a327bd3c61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a327bd3c6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a327bd3c6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a327bd3c61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a327bd3c6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a327bd3c6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a327bd3c6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a327bd3c6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a327bd3c6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a38e119bf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a38e119bf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a327bd3c61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a327bd3c6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a327bd3c61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a327bd3c61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a327bd3c6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a327bd3c6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a327bd3c61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a327bd3c61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a583dec03a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a583dec03a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a327bd3c6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a327bd3c6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a327bd3c61_0_1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a327bd3c61_0_1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a327bd3c6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a327bd3c6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a327bd3c61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a327bd3c61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a327bd3c61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a327bd3c61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a327bd3c61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a327bd3c61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a327bd3c61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a327bd3c61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a327bd3c61_0_1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a327bd3c61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a327bd3c61_0_1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a327bd3c61_0_1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a327bd3c61_0_1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a327bd3c61_0_1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a327bd3c61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a327bd3c61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a327bd3c61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a327bd3c61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a327bd3c61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a327bd3c61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a327bd3c61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a327bd3c61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a327bd3c6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a327bd3c6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a327bd3c6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a327bd3c6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a327bd3c61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a327bd3c61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a327bd3c6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a327bd3c6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a327bd3c6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a327bd3c6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a327bd3c6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a327bd3c6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Relationship Id="rId3" Type="http://schemas.openxmlformats.org/officeDocument/2006/relationships/image" Target="../media/image3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90.jpg"/><Relationship Id="rId4" Type="http://schemas.openxmlformats.org/officeDocument/2006/relationships/image" Target="../media/image60.jpg"/><Relationship Id="rId5" Type="http://schemas.openxmlformats.org/officeDocument/2006/relationships/image" Target="../media/image59.png"/><Relationship Id="rId6" Type="http://schemas.openxmlformats.org/officeDocument/2006/relationships/image" Target="../media/image83.jpg"/><Relationship Id="rId7" Type="http://schemas.openxmlformats.org/officeDocument/2006/relationships/image" Target="../media/image54.jpg"/><Relationship Id="rId8" Type="http://schemas.openxmlformats.org/officeDocument/2006/relationships/image" Target="../media/image10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Image&amp;Text A">
  <p:cSld name="CUSTOM_5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pic>
        <p:nvPicPr>
          <p:cNvPr id="95" name="Google Shape;9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>
            <p:ph idx="2" type="pic"/>
          </p:nvPr>
        </p:nvSpPr>
        <p:spPr>
          <a:xfrm>
            <a:off x="4867850" y="890950"/>
            <a:ext cx="3786300" cy="34509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1"/>
          <p:cNvSpPr txBox="1"/>
          <p:nvPr>
            <p:ph idx="1" type="subTitle"/>
          </p:nvPr>
        </p:nvSpPr>
        <p:spPr>
          <a:xfrm>
            <a:off x="528225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3" type="body"/>
          </p:nvPr>
        </p:nvSpPr>
        <p:spPr>
          <a:xfrm>
            <a:off x="528500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Image&amp;Text B">
  <p:cSld name="CUSTOM_5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01" name="Google Shape;101;p12"/>
          <p:cNvSpPr/>
          <p:nvPr>
            <p:ph idx="2" type="pic"/>
          </p:nvPr>
        </p:nvSpPr>
        <p:spPr>
          <a:xfrm>
            <a:off x="507175" y="890950"/>
            <a:ext cx="3786300" cy="34509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12"/>
          <p:cNvSpPr txBox="1"/>
          <p:nvPr>
            <p:ph idx="1" type="subTitle"/>
          </p:nvPr>
        </p:nvSpPr>
        <p:spPr>
          <a:xfrm>
            <a:off x="4808188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03" name="Google Shape;103;p12"/>
          <p:cNvSpPr txBox="1"/>
          <p:nvPr>
            <p:ph idx="3" type="body"/>
          </p:nvPr>
        </p:nvSpPr>
        <p:spPr>
          <a:xfrm>
            <a:off x="4808463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4" name="Google Shape;10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52701" cy="5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 Image&amp;Text C">
  <p:cSld name="CUSTOM_6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3" title="7a (1).png"/>
          <p:cNvPicPr preferRelativeResize="0"/>
          <p:nvPr/>
        </p:nvPicPr>
        <p:blipFill rotWithShape="1">
          <a:blip r:embed="rId2">
            <a:alphaModFix/>
          </a:blip>
          <a:srcRect b="0" l="57861" r="0" t="15881"/>
          <a:stretch/>
        </p:blipFill>
        <p:spPr>
          <a:xfrm>
            <a:off x="5290850" y="818550"/>
            <a:ext cx="3853152" cy="43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08" name="Google Shape;108;p13"/>
          <p:cNvSpPr txBox="1"/>
          <p:nvPr>
            <p:ph idx="1" type="subTitle"/>
          </p:nvPr>
        </p:nvSpPr>
        <p:spPr>
          <a:xfrm>
            <a:off x="528225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2" type="body"/>
          </p:nvPr>
        </p:nvSpPr>
        <p:spPr>
          <a:xfrm>
            <a:off x="528500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0" name="Google Shape;110;p13"/>
          <p:cNvSpPr/>
          <p:nvPr>
            <p:ph idx="3" type="pic"/>
          </p:nvPr>
        </p:nvSpPr>
        <p:spPr>
          <a:xfrm>
            <a:off x="4867850" y="890950"/>
            <a:ext cx="3786300" cy="34509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3"/>
          <p:cNvSpPr txBox="1"/>
          <p:nvPr/>
        </p:nvSpPr>
        <p:spPr>
          <a:xfrm>
            <a:off x="5344200" y="4817125"/>
            <a:ext cx="34881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Proprietary and confidential</a:t>
            </a:r>
            <a:endParaRPr sz="5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 Image&amp;Text D">
  <p:cSld name="CUSTOM_6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 title="7a (1).png"/>
          <p:cNvPicPr preferRelativeResize="0"/>
          <p:nvPr/>
        </p:nvPicPr>
        <p:blipFill rotWithShape="1">
          <a:blip r:embed="rId2">
            <a:alphaModFix/>
          </a:blip>
          <a:srcRect b="0" l="57861" r="0" t="15881"/>
          <a:stretch/>
        </p:blipFill>
        <p:spPr>
          <a:xfrm flipH="1">
            <a:off x="0" y="818550"/>
            <a:ext cx="3853152" cy="432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15" name="Google Shape;115;p14"/>
          <p:cNvSpPr txBox="1"/>
          <p:nvPr>
            <p:ph idx="1" type="subTitle"/>
          </p:nvPr>
        </p:nvSpPr>
        <p:spPr>
          <a:xfrm>
            <a:off x="4831400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2" type="body"/>
          </p:nvPr>
        </p:nvSpPr>
        <p:spPr>
          <a:xfrm>
            <a:off x="4831675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7" name="Google Shape;117;p14"/>
          <p:cNvSpPr/>
          <p:nvPr>
            <p:ph idx="3" type="pic"/>
          </p:nvPr>
        </p:nvSpPr>
        <p:spPr>
          <a:xfrm>
            <a:off x="722975" y="8909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Gallery A">
  <p:cSld name="CUSTOM_6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20" name="Google Shape;120;p15"/>
          <p:cNvSpPr txBox="1"/>
          <p:nvPr>
            <p:ph idx="1" type="subTitle"/>
          </p:nvPr>
        </p:nvSpPr>
        <p:spPr>
          <a:xfrm>
            <a:off x="381425" y="261088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2" type="body"/>
          </p:nvPr>
        </p:nvSpPr>
        <p:spPr>
          <a:xfrm>
            <a:off x="381425" y="685275"/>
            <a:ext cx="68514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2" name="Google Shape;122;p15"/>
          <p:cNvSpPr/>
          <p:nvPr>
            <p:ph idx="3" type="pic"/>
          </p:nvPr>
        </p:nvSpPr>
        <p:spPr>
          <a:xfrm>
            <a:off x="600063" y="1585650"/>
            <a:ext cx="2455500" cy="273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3" name="Google Shape;123;p15" title="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0100" y="0"/>
            <a:ext cx="3513901" cy="19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/>
          <p:nvPr>
            <p:ph idx="4" type="pic"/>
          </p:nvPr>
        </p:nvSpPr>
        <p:spPr>
          <a:xfrm>
            <a:off x="3391497" y="1585650"/>
            <a:ext cx="2455500" cy="27378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5"/>
          <p:cNvSpPr/>
          <p:nvPr>
            <p:ph idx="5" type="pic"/>
          </p:nvPr>
        </p:nvSpPr>
        <p:spPr>
          <a:xfrm>
            <a:off x="6088432" y="1585650"/>
            <a:ext cx="2455500" cy="273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 Gallery B">
  <p:cSld name="CUSTOM_8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28" name="Google Shape;128;p16"/>
          <p:cNvSpPr txBox="1"/>
          <p:nvPr>
            <p:ph idx="1" type="subTitle"/>
          </p:nvPr>
        </p:nvSpPr>
        <p:spPr>
          <a:xfrm>
            <a:off x="381425" y="261088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2" type="body"/>
          </p:nvPr>
        </p:nvSpPr>
        <p:spPr>
          <a:xfrm>
            <a:off x="381425" y="685275"/>
            <a:ext cx="68514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/>
          <p:nvPr>
            <p:ph idx="3" type="pic"/>
          </p:nvPr>
        </p:nvSpPr>
        <p:spPr>
          <a:xfrm>
            <a:off x="305550" y="1196425"/>
            <a:ext cx="29496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6"/>
          <p:cNvSpPr/>
          <p:nvPr>
            <p:ph idx="4" type="pic"/>
          </p:nvPr>
        </p:nvSpPr>
        <p:spPr>
          <a:xfrm>
            <a:off x="3367550" y="1196425"/>
            <a:ext cx="17487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6"/>
          <p:cNvSpPr/>
          <p:nvPr>
            <p:ph idx="5" type="pic"/>
          </p:nvPr>
        </p:nvSpPr>
        <p:spPr>
          <a:xfrm>
            <a:off x="305550" y="3038025"/>
            <a:ext cx="17487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6"/>
          <p:cNvSpPr/>
          <p:nvPr>
            <p:ph idx="6" type="pic"/>
          </p:nvPr>
        </p:nvSpPr>
        <p:spPr>
          <a:xfrm>
            <a:off x="2166650" y="3038025"/>
            <a:ext cx="29496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6"/>
          <p:cNvSpPr/>
          <p:nvPr>
            <p:ph idx="7" type="pic"/>
          </p:nvPr>
        </p:nvSpPr>
        <p:spPr>
          <a:xfrm>
            <a:off x="5228650" y="1196425"/>
            <a:ext cx="17487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6"/>
          <p:cNvSpPr/>
          <p:nvPr>
            <p:ph idx="8" type="pic"/>
          </p:nvPr>
        </p:nvSpPr>
        <p:spPr>
          <a:xfrm>
            <a:off x="5228650" y="3038025"/>
            <a:ext cx="17487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6"/>
          <p:cNvSpPr/>
          <p:nvPr>
            <p:ph idx="9" type="pic"/>
          </p:nvPr>
        </p:nvSpPr>
        <p:spPr>
          <a:xfrm>
            <a:off x="7089750" y="3038025"/>
            <a:ext cx="1748700" cy="1748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7" name="Google Shape;137;p16" title="5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0100" y="0"/>
            <a:ext cx="3513901" cy="19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/>
          <p:nvPr>
            <p:ph idx="13" type="pic"/>
          </p:nvPr>
        </p:nvSpPr>
        <p:spPr>
          <a:xfrm>
            <a:off x="7089750" y="1196425"/>
            <a:ext cx="1748700" cy="174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 Case Study A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41" name="Google Shape;141;p17"/>
          <p:cNvSpPr/>
          <p:nvPr>
            <p:ph idx="2" type="pic"/>
          </p:nvPr>
        </p:nvSpPr>
        <p:spPr>
          <a:xfrm>
            <a:off x="6198700" y="2180350"/>
            <a:ext cx="1953300" cy="8484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17"/>
          <p:cNvSpPr/>
          <p:nvPr>
            <p:ph idx="3" type="pic"/>
          </p:nvPr>
        </p:nvSpPr>
        <p:spPr>
          <a:xfrm>
            <a:off x="446950" y="444850"/>
            <a:ext cx="4672800" cy="437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 Case Study B">
  <p:cSld name="CUSTOM_10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775" y="3083525"/>
            <a:ext cx="278487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46" name="Google Shape;146;p18"/>
          <p:cNvSpPr/>
          <p:nvPr>
            <p:ph idx="2" type="pic"/>
          </p:nvPr>
        </p:nvSpPr>
        <p:spPr>
          <a:xfrm>
            <a:off x="4129975" y="0"/>
            <a:ext cx="5013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8"/>
          <p:cNvSpPr txBox="1"/>
          <p:nvPr>
            <p:ph idx="1" type="subTitle"/>
          </p:nvPr>
        </p:nvSpPr>
        <p:spPr>
          <a:xfrm>
            <a:off x="381425" y="30590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48" name="Google Shape;148;p18"/>
          <p:cNvSpPr txBox="1"/>
          <p:nvPr>
            <p:ph idx="3" type="body"/>
          </p:nvPr>
        </p:nvSpPr>
        <p:spPr>
          <a:xfrm>
            <a:off x="381425" y="3363675"/>
            <a:ext cx="34731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Case Study C">
  <p:cSld name="CUSTOM_1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cxnSp>
        <p:nvCxnSpPr>
          <p:cNvPr id="151" name="Google Shape;151;p19"/>
          <p:cNvCxnSpPr/>
          <p:nvPr/>
        </p:nvCxnSpPr>
        <p:spPr>
          <a:xfrm>
            <a:off x="464025" y="334800"/>
            <a:ext cx="0" cy="44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464025" y="891950"/>
            <a:ext cx="3634500" cy="6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19"/>
          <p:cNvSpPr/>
          <p:nvPr>
            <p:ph idx="2" type="pic"/>
          </p:nvPr>
        </p:nvSpPr>
        <p:spPr>
          <a:xfrm>
            <a:off x="4583900" y="334800"/>
            <a:ext cx="260400" cy="16818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19"/>
          <p:cNvSpPr/>
          <p:nvPr>
            <p:ph idx="3" type="pic"/>
          </p:nvPr>
        </p:nvSpPr>
        <p:spPr>
          <a:xfrm>
            <a:off x="5093500" y="334800"/>
            <a:ext cx="3634500" cy="48087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19"/>
          <p:cNvSpPr/>
          <p:nvPr>
            <p:ph idx="4" type="pic"/>
          </p:nvPr>
        </p:nvSpPr>
        <p:spPr>
          <a:xfrm>
            <a:off x="464025" y="3008250"/>
            <a:ext cx="1681800" cy="16818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9"/>
          <p:cNvSpPr/>
          <p:nvPr>
            <p:ph idx="5" type="pic"/>
          </p:nvPr>
        </p:nvSpPr>
        <p:spPr>
          <a:xfrm>
            <a:off x="2306775" y="3008250"/>
            <a:ext cx="1681800" cy="16818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19"/>
          <p:cNvSpPr/>
          <p:nvPr>
            <p:ph idx="6" type="pic"/>
          </p:nvPr>
        </p:nvSpPr>
        <p:spPr>
          <a:xfrm>
            <a:off x="4149525" y="3008250"/>
            <a:ext cx="1681800" cy="168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 Mini Case Study A">
  <p:cSld name="CUSTOM_1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>
            <p:ph idx="2" type="pic"/>
          </p:nvPr>
        </p:nvSpPr>
        <p:spPr>
          <a:xfrm>
            <a:off x="352400" y="1066050"/>
            <a:ext cx="3323700" cy="24165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0"/>
          <p:cNvSpPr/>
          <p:nvPr>
            <p:ph idx="3" type="pic"/>
          </p:nvPr>
        </p:nvSpPr>
        <p:spPr>
          <a:xfrm>
            <a:off x="4494600" y="429650"/>
            <a:ext cx="1350300" cy="50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0"/>
          <p:cNvSpPr/>
          <p:nvPr>
            <p:ph idx="4" type="pic"/>
          </p:nvPr>
        </p:nvSpPr>
        <p:spPr>
          <a:xfrm>
            <a:off x="3839775" y="1066050"/>
            <a:ext cx="2005200" cy="24165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20"/>
          <p:cNvSpPr/>
          <p:nvPr>
            <p:ph idx="5" type="pic"/>
          </p:nvPr>
        </p:nvSpPr>
        <p:spPr>
          <a:xfrm>
            <a:off x="3013775" y="3611650"/>
            <a:ext cx="2831100" cy="11172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0"/>
          <p:cNvSpPr/>
          <p:nvPr>
            <p:ph idx="6" type="pic"/>
          </p:nvPr>
        </p:nvSpPr>
        <p:spPr>
          <a:xfrm>
            <a:off x="1683099" y="3611650"/>
            <a:ext cx="1147800" cy="11172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20"/>
          <p:cNvSpPr/>
          <p:nvPr>
            <p:ph idx="7" type="pic"/>
          </p:nvPr>
        </p:nvSpPr>
        <p:spPr>
          <a:xfrm>
            <a:off x="352400" y="3611650"/>
            <a:ext cx="1147800" cy="11172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6146925" y="1077750"/>
            <a:ext cx="2646000" cy="13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8" name="Google Shape;168;p20"/>
          <p:cNvSpPr txBox="1"/>
          <p:nvPr>
            <p:ph idx="8" type="body"/>
          </p:nvPr>
        </p:nvSpPr>
        <p:spPr>
          <a:xfrm>
            <a:off x="6146925" y="2579175"/>
            <a:ext cx="2646000" cy="21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9" name="Google Shape;169;p20"/>
          <p:cNvSpPr txBox="1"/>
          <p:nvPr>
            <p:ph type="title"/>
          </p:nvPr>
        </p:nvSpPr>
        <p:spPr>
          <a:xfrm>
            <a:off x="364225" y="496025"/>
            <a:ext cx="34785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Slide A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8375425" y="4897175"/>
            <a:ext cx="321900" cy="124800"/>
          </a:xfrm>
          <a:prstGeom prst="rect">
            <a:avLst/>
          </a:prstGeom>
          <a:solidFill>
            <a:srgbClr val="9C72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1502250" y="1709500"/>
            <a:ext cx="6139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669250" y="1248675"/>
            <a:ext cx="3805500" cy="4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2669250" y="3274125"/>
            <a:ext cx="3805500" cy="4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3" title="First Ascent-Logo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971" y="4522375"/>
            <a:ext cx="1311273" cy="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9 Mini Case Study B">
  <p:cSld name="CUSTOM_12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>
            <p:ph idx="2" type="pic"/>
          </p:nvPr>
        </p:nvSpPr>
        <p:spPr>
          <a:xfrm>
            <a:off x="4494600" y="429650"/>
            <a:ext cx="1350300" cy="5073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21"/>
          <p:cNvSpPr/>
          <p:nvPr>
            <p:ph idx="3" type="pic"/>
          </p:nvPr>
        </p:nvSpPr>
        <p:spPr>
          <a:xfrm>
            <a:off x="3842725" y="3611650"/>
            <a:ext cx="2001900" cy="11172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1"/>
          <p:cNvSpPr/>
          <p:nvPr>
            <p:ph idx="4" type="pic"/>
          </p:nvPr>
        </p:nvSpPr>
        <p:spPr>
          <a:xfrm>
            <a:off x="352400" y="3611650"/>
            <a:ext cx="3353400" cy="11172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1"/>
          <p:cNvSpPr txBox="1"/>
          <p:nvPr>
            <p:ph idx="1" type="body"/>
          </p:nvPr>
        </p:nvSpPr>
        <p:spPr>
          <a:xfrm>
            <a:off x="6146925" y="1077750"/>
            <a:ext cx="2646000" cy="13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7" name="Google Shape;177;p21"/>
          <p:cNvSpPr txBox="1"/>
          <p:nvPr>
            <p:ph idx="5" type="body"/>
          </p:nvPr>
        </p:nvSpPr>
        <p:spPr>
          <a:xfrm>
            <a:off x="6146925" y="2579175"/>
            <a:ext cx="2646000" cy="21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8" name="Google Shape;178;p21"/>
          <p:cNvSpPr txBox="1"/>
          <p:nvPr>
            <p:ph type="title"/>
          </p:nvPr>
        </p:nvSpPr>
        <p:spPr>
          <a:xfrm>
            <a:off x="364225" y="496025"/>
            <a:ext cx="34785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9" name="Google Shape;179;p21"/>
          <p:cNvSpPr/>
          <p:nvPr>
            <p:ph idx="6" type="pic"/>
          </p:nvPr>
        </p:nvSpPr>
        <p:spPr>
          <a:xfrm>
            <a:off x="364225" y="1057400"/>
            <a:ext cx="2677800" cy="241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1"/>
          <p:cNvSpPr/>
          <p:nvPr>
            <p:ph idx="7" type="pic"/>
          </p:nvPr>
        </p:nvSpPr>
        <p:spPr>
          <a:xfrm>
            <a:off x="3167036" y="1057400"/>
            <a:ext cx="2677800" cy="241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0 Background A">
  <p:cSld name="CUSTOM_13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pic>
        <p:nvPicPr>
          <p:cNvPr id="183" name="Google Shape;183;p22" title="11 (6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616349" cy="13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>
            <p:ph idx="1" type="subTitle"/>
          </p:nvPr>
        </p:nvSpPr>
        <p:spPr>
          <a:xfrm>
            <a:off x="528225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5" name="Google Shape;185;p22"/>
          <p:cNvSpPr txBox="1"/>
          <p:nvPr>
            <p:ph idx="2" type="body"/>
          </p:nvPr>
        </p:nvSpPr>
        <p:spPr>
          <a:xfrm>
            <a:off x="528500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1 Background B">
  <p:cSld name="CUSTOM_13_1">
    <p:bg>
      <p:bgPr>
        <a:solidFill>
          <a:schemeClr val="accent2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188" name="Google Shape;188;p23"/>
          <p:cNvSpPr txBox="1"/>
          <p:nvPr>
            <p:ph idx="1" type="subTitle"/>
          </p:nvPr>
        </p:nvSpPr>
        <p:spPr>
          <a:xfrm>
            <a:off x="528225" y="1317763"/>
            <a:ext cx="34155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p23"/>
          <p:cNvSpPr txBox="1"/>
          <p:nvPr>
            <p:ph idx="2" type="body"/>
          </p:nvPr>
        </p:nvSpPr>
        <p:spPr>
          <a:xfrm>
            <a:off x="528500" y="1741950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90" name="Google Shape;190;p23" title="4 (3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639225" cy="13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2 Background C">
  <p:cSld name="CUSTOM_1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3 Background D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5 1">
  <p:cSld name="CUSTOM_2_3">
    <p:bg>
      <p:bgPr>
        <a:solidFill>
          <a:srgbClr val="12161C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type="title"/>
          </p:nvPr>
        </p:nvSpPr>
        <p:spPr>
          <a:xfrm>
            <a:off x="691250" y="1392050"/>
            <a:ext cx="7261800" cy="19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97" name="Google Shape;197;p26"/>
          <p:cNvSpPr txBox="1"/>
          <p:nvPr>
            <p:ph idx="1" type="subTitle"/>
          </p:nvPr>
        </p:nvSpPr>
        <p:spPr>
          <a:xfrm>
            <a:off x="698675" y="3779700"/>
            <a:ext cx="72471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98" name="Google Shape;19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29879" y="0"/>
            <a:ext cx="2314121" cy="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>
            <p:ph idx="12" type="sldNum"/>
          </p:nvPr>
        </p:nvSpPr>
        <p:spPr>
          <a:xfrm>
            <a:off x="8509207" y="4800231"/>
            <a:ext cx="548700" cy="3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Text and Image A (White,1)">
  <p:cSld name="CUSTOM_1_1_2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489850" y="1244000"/>
            <a:ext cx="34785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489850" y="1773700"/>
            <a:ext cx="3786300" cy="22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03" name="Google Shape;20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/>
          <p:nvPr>
            <p:ph idx="2" type="pic"/>
          </p:nvPr>
        </p:nvSpPr>
        <p:spPr>
          <a:xfrm>
            <a:off x="4867850" y="9280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5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>
            <p:ph type="title"/>
          </p:nvPr>
        </p:nvSpPr>
        <p:spPr>
          <a:xfrm>
            <a:off x="1502250" y="1709500"/>
            <a:ext cx="61395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None/>
              <a:defRPr b="1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0"/>
          <p:cNvSpPr txBox="1"/>
          <p:nvPr>
            <p:ph idx="1" type="subTitle"/>
          </p:nvPr>
        </p:nvSpPr>
        <p:spPr>
          <a:xfrm>
            <a:off x="2669250" y="1248675"/>
            <a:ext cx="38055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211" name="Google Shape;211;p30"/>
          <p:cNvSpPr txBox="1"/>
          <p:nvPr>
            <p:ph idx="2" type="subTitle"/>
          </p:nvPr>
        </p:nvSpPr>
        <p:spPr>
          <a:xfrm>
            <a:off x="2669250" y="3274125"/>
            <a:ext cx="38055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 Medium"/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itle Slide 2">
  <p:cSld name="CUSTOM_10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2578" y="4407775"/>
            <a:ext cx="887396" cy="2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>
            <p:ph idx="2" type="pic"/>
          </p:nvPr>
        </p:nvSpPr>
        <p:spPr>
          <a:xfrm>
            <a:off x="5462750" y="880800"/>
            <a:ext cx="3381900" cy="33819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0" l="6112" r="0" t="0"/>
          <a:stretch/>
        </p:blipFill>
        <p:spPr>
          <a:xfrm>
            <a:off x="0" y="184588"/>
            <a:ext cx="5273599" cy="477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9075" y="4294050"/>
            <a:ext cx="887396" cy="2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>
            <p:ph idx="1" type="subTitle"/>
          </p:nvPr>
        </p:nvSpPr>
        <p:spPr>
          <a:xfrm>
            <a:off x="417025" y="1736225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31"/>
          <p:cNvSpPr txBox="1"/>
          <p:nvPr>
            <p:ph type="title"/>
          </p:nvPr>
        </p:nvSpPr>
        <p:spPr>
          <a:xfrm>
            <a:off x="417025" y="2029925"/>
            <a:ext cx="43185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4299" y="450899"/>
            <a:ext cx="1276975" cy="12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 Title Slide B">
  <p:cSld name="CUSTOM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6112" r="0" t="0"/>
          <a:stretch/>
        </p:blipFill>
        <p:spPr>
          <a:xfrm>
            <a:off x="0" y="184588"/>
            <a:ext cx="5273599" cy="477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075" y="4294050"/>
            <a:ext cx="887396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4299" y="450899"/>
            <a:ext cx="1276975" cy="12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>
            <p:ph idx="2" type="pic"/>
          </p:nvPr>
        </p:nvSpPr>
        <p:spPr>
          <a:xfrm>
            <a:off x="5400100" y="913200"/>
            <a:ext cx="3514800" cy="33171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417025" y="2029925"/>
            <a:ext cx="4318500" cy="12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417025" y="1673225"/>
            <a:ext cx="37506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b="1"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Intro Slide 1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idx="1" type="subTitle"/>
          </p:nvPr>
        </p:nvSpPr>
        <p:spPr>
          <a:xfrm>
            <a:off x="579775" y="1307975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2" name="Google Shape;222;p32"/>
          <p:cNvSpPr txBox="1"/>
          <p:nvPr>
            <p:ph type="title"/>
          </p:nvPr>
        </p:nvSpPr>
        <p:spPr>
          <a:xfrm>
            <a:off x="579775" y="1601675"/>
            <a:ext cx="4318500" cy="17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2"/>
          <p:cNvSpPr txBox="1"/>
          <p:nvPr>
            <p:ph idx="2" type="body"/>
          </p:nvPr>
        </p:nvSpPr>
        <p:spPr>
          <a:xfrm>
            <a:off x="5292150" y="1601675"/>
            <a:ext cx="3352200" cy="20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oppins"/>
              <a:buChar char="●"/>
              <a:defRPr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Intro Slide 2">
  <p:cSld name="TITLE_AND_BODY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/>
          <p:nvPr>
            <p:ph idx="1" type="subTitle"/>
          </p:nvPr>
        </p:nvSpPr>
        <p:spPr>
          <a:xfrm>
            <a:off x="475725" y="297100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6" name="Google Shape;226;p33"/>
          <p:cNvSpPr txBox="1"/>
          <p:nvPr>
            <p:ph type="title"/>
          </p:nvPr>
        </p:nvSpPr>
        <p:spPr>
          <a:xfrm>
            <a:off x="475725" y="590800"/>
            <a:ext cx="32703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3"/>
          <p:cNvSpPr txBox="1"/>
          <p:nvPr>
            <p:ph idx="2" type="body"/>
          </p:nvPr>
        </p:nvSpPr>
        <p:spPr>
          <a:xfrm>
            <a:off x="5247550" y="359500"/>
            <a:ext cx="33594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8" name="Google Shape;228;p33"/>
          <p:cNvSpPr txBox="1"/>
          <p:nvPr>
            <p:ph idx="3" type="body"/>
          </p:nvPr>
        </p:nvSpPr>
        <p:spPr>
          <a:xfrm>
            <a:off x="1592863" y="23361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9" name="Google Shape;229;p33"/>
          <p:cNvSpPr/>
          <p:nvPr>
            <p:ph idx="4" type="pic"/>
          </p:nvPr>
        </p:nvSpPr>
        <p:spPr>
          <a:xfrm>
            <a:off x="6401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0" name="Google Shape;230;p33"/>
          <p:cNvSpPr txBox="1"/>
          <p:nvPr>
            <p:ph idx="5" type="body"/>
          </p:nvPr>
        </p:nvSpPr>
        <p:spPr>
          <a:xfrm>
            <a:off x="1592863" y="35737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1" name="Google Shape;231;p33"/>
          <p:cNvSpPr/>
          <p:nvPr>
            <p:ph idx="6" type="pic"/>
          </p:nvPr>
        </p:nvSpPr>
        <p:spPr>
          <a:xfrm>
            <a:off x="6401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2" name="Google Shape;232;p33"/>
          <p:cNvSpPr txBox="1"/>
          <p:nvPr>
            <p:ph idx="7" type="body"/>
          </p:nvPr>
        </p:nvSpPr>
        <p:spPr>
          <a:xfrm>
            <a:off x="4305713" y="23361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3" name="Google Shape;233;p33"/>
          <p:cNvSpPr/>
          <p:nvPr>
            <p:ph idx="8" type="pic"/>
          </p:nvPr>
        </p:nvSpPr>
        <p:spPr>
          <a:xfrm>
            <a:off x="335298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4" name="Google Shape;234;p33"/>
          <p:cNvSpPr txBox="1"/>
          <p:nvPr>
            <p:ph idx="9" type="body"/>
          </p:nvPr>
        </p:nvSpPr>
        <p:spPr>
          <a:xfrm>
            <a:off x="4305713" y="35737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5" name="Google Shape;235;p33"/>
          <p:cNvSpPr/>
          <p:nvPr>
            <p:ph idx="13" type="pic"/>
          </p:nvPr>
        </p:nvSpPr>
        <p:spPr>
          <a:xfrm>
            <a:off x="335298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6" name="Google Shape;236;p33"/>
          <p:cNvSpPr txBox="1"/>
          <p:nvPr>
            <p:ph idx="14" type="body"/>
          </p:nvPr>
        </p:nvSpPr>
        <p:spPr>
          <a:xfrm>
            <a:off x="7018563" y="23361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33"/>
          <p:cNvSpPr/>
          <p:nvPr>
            <p:ph idx="15" type="pic"/>
          </p:nvPr>
        </p:nvSpPr>
        <p:spPr>
          <a:xfrm>
            <a:off x="60658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8" name="Google Shape;238;p33"/>
          <p:cNvSpPr txBox="1"/>
          <p:nvPr>
            <p:ph idx="16" type="body"/>
          </p:nvPr>
        </p:nvSpPr>
        <p:spPr>
          <a:xfrm>
            <a:off x="7018563" y="3573700"/>
            <a:ext cx="1485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33"/>
          <p:cNvSpPr/>
          <p:nvPr>
            <p:ph idx="17" type="pic"/>
          </p:nvPr>
        </p:nvSpPr>
        <p:spPr>
          <a:xfrm>
            <a:off x="60658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Intro Slide 2b">
  <p:cSld name="TITLE_AND_BODY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idx="1" type="subTitle"/>
          </p:nvPr>
        </p:nvSpPr>
        <p:spPr>
          <a:xfrm>
            <a:off x="475725" y="297100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2" name="Google Shape;242;p34"/>
          <p:cNvSpPr txBox="1"/>
          <p:nvPr>
            <p:ph type="title"/>
          </p:nvPr>
        </p:nvSpPr>
        <p:spPr>
          <a:xfrm>
            <a:off x="475725" y="590800"/>
            <a:ext cx="32703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34"/>
          <p:cNvSpPr txBox="1"/>
          <p:nvPr>
            <p:ph idx="2" type="body"/>
          </p:nvPr>
        </p:nvSpPr>
        <p:spPr>
          <a:xfrm>
            <a:off x="431175" y="2037900"/>
            <a:ext cx="3359400" cy="26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4" name="Google Shape;244;p34"/>
          <p:cNvSpPr txBox="1"/>
          <p:nvPr>
            <p:ph idx="3" type="body"/>
          </p:nvPr>
        </p:nvSpPr>
        <p:spPr>
          <a:xfrm>
            <a:off x="4768122" y="1853000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5" name="Google Shape;245;p34"/>
          <p:cNvSpPr/>
          <p:nvPr>
            <p:ph idx="4" type="pic"/>
          </p:nvPr>
        </p:nvSpPr>
        <p:spPr>
          <a:xfrm>
            <a:off x="4905513" y="9050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6" name="Google Shape;246;p34"/>
          <p:cNvSpPr txBox="1"/>
          <p:nvPr>
            <p:ph idx="5" type="body"/>
          </p:nvPr>
        </p:nvSpPr>
        <p:spPr>
          <a:xfrm>
            <a:off x="6213822" y="1853000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7" name="Google Shape;247;p34"/>
          <p:cNvSpPr/>
          <p:nvPr>
            <p:ph idx="6" type="pic"/>
          </p:nvPr>
        </p:nvSpPr>
        <p:spPr>
          <a:xfrm>
            <a:off x="6351213" y="9050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8" name="Google Shape;248;p34"/>
          <p:cNvSpPr txBox="1"/>
          <p:nvPr>
            <p:ph idx="7" type="body"/>
          </p:nvPr>
        </p:nvSpPr>
        <p:spPr>
          <a:xfrm>
            <a:off x="7659522" y="1853000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49" name="Google Shape;249;p34"/>
          <p:cNvSpPr/>
          <p:nvPr>
            <p:ph idx="8" type="pic"/>
          </p:nvPr>
        </p:nvSpPr>
        <p:spPr>
          <a:xfrm>
            <a:off x="7796913" y="9050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0" name="Google Shape;250;p34"/>
          <p:cNvSpPr txBox="1"/>
          <p:nvPr>
            <p:ph idx="9" type="body"/>
          </p:nvPr>
        </p:nvSpPr>
        <p:spPr>
          <a:xfrm>
            <a:off x="4768122" y="3811575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1" name="Google Shape;251;p34"/>
          <p:cNvSpPr/>
          <p:nvPr>
            <p:ph idx="13" type="pic"/>
          </p:nvPr>
        </p:nvSpPr>
        <p:spPr>
          <a:xfrm>
            <a:off x="4905513" y="2863575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2" name="Google Shape;252;p34"/>
          <p:cNvSpPr txBox="1"/>
          <p:nvPr>
            <p:ph idx="14" type="body"/>
          </p:nvPr>
        </p:nvSpPr>
        <p:spPr>
          <a:xfrm>
            <a:off x="6213822" y="3811575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3" name="Google Shape;253;p34"/>
          <p:cNvSpPr/>
          <p:nvPr>
            <p:ph idx="15" type="pic"/>
          </p:nvPr>
        </p:nvSpPr>
        <p:spPr>
          <a:xfrm>
            <a:off x="6351213" y="2863575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34"/>
          <p:cNvSpPr txBox="1"/>
          <p:nvPr>
            <p:ph idx="16" type="body"/>
          </p:nvPr>
        </p:nvSpPr>
        <p:spPr>
          <a:xfrm>
            <a:off x="7659522" y="3811575"/>
            <a:ext cx="1122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5" name="Google Shape;255;p34"/>
          <p:cNvSpPr/>
          <p:nvPr>
            <p:ph idx="17" type="pic"/>
          </p:nvPr>
        </p:nvSpPr>
        <p:spPr>
          <a:xfrm>
            <a:off x="7796913" y="2863575"/>
            <a:ext cx="847200" cy="84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Intro Slide 3">
  <p:cSld name="CUSTOM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758150" y="1821025"/>
            <a:ext cx="33819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Chapter Title - Black">
  <p:cSld name="CUSTOM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idx="1" type="subTitle"/>
          </p:nvPr>
        </p:nvSpPr>
        <p:spPr>
          <a:xfrm>
            <a:off x="721000" y="1776250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1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0" name="Google Shape;260;p36"/>
          <p:cNvSpPr txBox="1"/>
          <p:nvPr>
            <p:ph type="title"/>
          </p:nvPr>
        </p:nvSpPr>
        <p:spPr>
          <a:xfrm>
            <a:off x="721000" y="2069950"/>
            <a:ext cx="43185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Poppins ExtraBold"/>
              <a:buNone/>
              <a:defRPr sz="38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Chapter Title - White">
  <p:cSld name="CUSTOM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/>
          <p:nvPr>
            <p:ph idx="1" type="subTitle"/>
          </p:nvPr>
        </p:nvSpPr>
        <p:spPr>
          <a:xfrm>
            <a:off x="721000" y="1776250"/>
            <a:ext cx="2883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3" name="Google Shape;263;p37"/>
          <p:cNvSpPr txBox="1"/>
          <p:nvPr>
            <p:ph type="title"/>
          </p:nvPr>
        </p:nvSpPr>
        <p:spPr>
          <a:xfrm>
            <a:off x="721000" y="2069950"/>
            <a:ext cx="43185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Font typeface="Poppins ExtraBold"/>
              <a:buNone/>
              <a:defRPr sz="38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 Text and Image A (White,1)">
  <p:cSld name="CUSTOM_1_1_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>
            <p:ph type="title"/>
          </p:nvPr>
        </p:nvSpPr>
        <p:spPr>
          <a:xfrm>
            <a:off x="4898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8"/>
          <p:cNvSpPr txBox="1"/>
          <p:nvPr>
            <p:ph idx="1" type="body"/>
          </p:nvPr>
        </p:nvSpPr>
        <p:spPr>
          <a:xfrm>
            <a:off x="4898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67" name="Google Shape;26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/>
          <p:nvPr>
            <p:ph idx="2" type="pic"/>
          </p:nvPr>
        </p:nvSpPr>
        <p:spPr>
          <a:xfrm>
            <a:off x="4867850" y="9280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 A (White,2)">
  <p:cSld name="CUSTOM_1_1_2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>
            <p:ph type="title"/>
          </p:nvPr>
        </p:nvSpPr>
        <p:spPr>
          <a:xfrm>
            <a:off x="48157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48157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72" name="Google Shape;27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/>
          <p:nvPr>
            <p:ph idx="2" type="pic"/>
          </p:nvPr>
        </p:nvSpPr>
        <p:spPr>
          <a:xfrm>
            <a:off x="802125" y="9280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 Text and Image A (Black,1)">
  <p:cSld name="CUSTOM_1_1_2_2">
    <p:bg>
      <p:bgPr>
        <a:solidFill>
          <a:srgbClr val="12161C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>
            <p:ph type="title"/>
          </p:nvPr>
        </p:nvSpPr>
        <p:spPr>
          <a:xfrm>
            <a:off x="4898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6" name="Google Shape;276;p40"/>
          <p:cNvSpPr txBox="1"/>
          <p:nvPr>
            <p:ph idx="1" type="body"/>
          </p:nvPr>
        </p:nvSpPr>
        <p:spPr>
          <a:xfrm>
            <a:off x="4898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77" name="Google Shape;277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0"/>
          <p:cNvSpPr/>
          <p:nvPr>
            <p:ph idx="2" type="pic"/>
          </p:nvPr>
        </p:nvSpPr>
        <p:spPr>
          <a:xfrm>
            <a:off x="4867850" y="9280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 Text and Image A (Black,2)">
  <p:cSld name="CUSTOM_1_1_2_1_1">
    <p:bg>
      <p:bgPr>
        <a:solidFill>
          <a:srgbClr val="12161C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48157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p41"/>
          <p:cNvSpPr txBox="1"/>
          <p:nvPr>
            <p:ph idx="1" type="body"/>
          </p:nvPr>
        </p:nvSpPr>
        <p:spPr>
          <a:xfrm>
            <a:off x="48157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82" name="Google Shape;28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1"/>
          <p:cNvSpPr/>
          <p:nvPr>
            <p:ph idx="2" type="pic"/>
          </p:nvPr>
        </p:nvSpPr>
        <p:spPr>
          <a:xfrm>
            <a:off x="802125" y="928050"/>
            <a:ext cx="3786300" cy="345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 Intro Slid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624250" y="2097025"/>
            <a:ext cx="3744000" cy="10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24250" y="1741275"/>
            <a:ext cx="3787800" cy="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22725" y="1565575"/>
            <a:ext cx="3787800" cy="21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Text and Image B (White,1)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/>
          <p:nvPr>
            <p:ph idx="2" type="pic"/>
          </p:nvPr>
        </p:nvSpPr>
        <p:spPr>
          <a:xfrm>
            <a:off x="5054300" y="880800"/>
            <a:ext cx="3381900" cy="33819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2"/>
          <p:cNvSpPr txBox="1"/>
          <p:nvPr>
            <p:ph type="title"/>
          </p:nvPr>
        </p:nvSpPr>
        <p:spPr>
          <a:xfrm>
            <a:off x="601325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7" name="Google Shape;287;p42"/>
          <p:cNvSpPr txBox="1"/>
          <p:nvPr>
            <p:ph idx="1" type="body"/>
          </p:nvPr>
        </p:nvSpPr>
        <p:spPr>
          <a:xfrm>
            <a:off x="601325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 Text and Image B (White,2)">
  <p:cSld name="CUSTOM_7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/>
          <p:nvPr>
            <p:ph idx="2" type="pic"/>
          </p:nvPr>
        </p:nvSpPr>
        <p:spPr>
          <a:xfrm>
            <a:off x="936525" y="880800"/>
            <a:ext cx="3381900" cy="33819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43"/>
          <p:cNvSpPr txBox="1"/>
          <p:nvPr>
            <p:ph type="title"/>
          </p:nvPr>
        </p:nvSpPr>
        <p:spPr>
          <a:xfrm>
            <a:off x="47488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47488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○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■"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 Text and Image B (Black,1)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/>
          <p:nvPr>
            <p:ph idx="2" type="pic"/>
          </p:nvPr>
        </p:nvSpPr>
        <p:spPr>
          <a:xfrm>
            <a:off x="5054300" y="880800"/>
            <a:ext cx="3381900" cy="33819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44"/>
          <p:cNvSpPr txBox="1"/>
          <p:nvPr>
            <p:ph type="title"/>
          </p:nvPr>
        </p:nvSpPr>
        <p:spPr>
          <a:xfrm>
            <a:off x="601325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5" name="Google Shape;295;p44"/>
          <p:cNvSpPr txBox="1"/>
          <p:nvPr>
            <p:ph idx="1" type="body"/>
          </p:nvPr>
        </p:nvSpPr>
        <p:spPr>
          <a:xfrm>
            <a:off x="601325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 Text and Image B (Black,2)">
  <p:cSld name="CUSTOM_6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/>
          <p:nvPr>
            <p:ph idx="2" type="pic"/>
          </p:nvPr>
        </p:nvSpPr>
        <p:spPr>
          <a:xfrm>
            <a:off x="936525" y="880800"/>
            <a:ext cx="3381900" cy="33819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45"/>
          <p:cNvSpPr txBox="1"/>
          <p:nvPr>
            <p:ph type="title"/>
          </p:nvPr>
        </p:nvSpPr>
        <p:spPr>
          <a:xfrm>
            <a:off x="4748850" y="1244000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9" name="Google Shape;299;p45"/>
          <p:cNvSpPr txBox="1"/>
          <p:nvPr>
            <p:ph idx="1" type="body"/>
          </p:nvPr>
        </p:nvSpPr>
        <p:spPr>
          <a:xfrm>
            <a:off x="4748850" y="1773700"/>
            <a:ext cx="3786300" cy="22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●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○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Char char="■"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Text and Gallery">
  <p:cSld name="CUSTOM_1_1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6"/>
          <p:cNvSpPr/>
          <p:nvPr>
            <p:ph idx="2" type="pic"/>
          </p:nvPr>
        </p:nvSpPr>
        <p:spPr>
          <a:xfrm>
            <a:off x="391050" y="1934475"/>
            <a:ext cx="2668500" cy="24327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46"/>
          <p:cNvSpPr/>
          <p:nvPr>
            <p:ph idx="3" type="pic"/>
          </p:nvPr>
        </p:nvSpPr>
        <p:spPr>
          <a:xfrm>
            <a:off x="3237713" y="1934475"/>
            <a:ext cx="2668500" cy="24327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46"/>
          <p:cNvSpPr/>
          <p:nvPr>
            <p:ph idx="4" type="pic"/>
          </p:nvPr>
        </p:nvSpPr>
        <p:spPr>
          <a:xfrm>
            <a:off x="6084375" y="1934475"/>
            <a:ext cx="2668500" cy="24327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46"/>
          <p:cNvSpPr txBox="1"/>
          <p:nvPr>
            <p:ph type="title"/>
          </p:nvPr>
        </p:nvSpPr>
        <p:spPr>
          <a:xfrm>
            <a:off x="391050" y="64467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46"/>
          <p:cNvSpPr txBox="1"/>
          <p:nvPr>
            <p:ph idx="1" type="body"/>
          </p:nvPr>
        </p:nvSpPr>
        <p:spPr>
          <a:xfrm>
            <a:off x="391050" y="1174375"/>
            <a:ext cx="8361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 Text and Gallery 2">
  <p:cSld name="CUSTOM_1_1_1_2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7"/>
          <p:cNvSpPr/>
          <p:nvPr>
            <p:ph idx="2" type="pic"/>
          </p:nvPr>
        </p:nvSpPr>
        <p:spPr>
          <a:xfrm>
            <a:off x="579225" y="1626975"/>
            <a:ext cx="3864000" cy="32268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47"/>
          <p:cNvSpPr/>
          <p:nvPr>
            <p:ph idx="3" type="pic"/>
          </p:nvPr>
        </p:nvSpPr>
        <p:spPr>
          <a:xfrm>
            <a:off x="4701075" y="1626975"/>
            <a:ext cx="3864000" cy="32268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47"/>
          <p:cNvSpPr txBox="1"/>
          <p:nvPr>
            <p:ph type="title"/>
          </p:nvPr>
        </p:nvSpPr>
        <p:spPr>
          <a:xfrm>
            <a:off x="579150" y="41722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47"/>
          <p:cNvSpPr txBox="1"/>
          <p:nvPr>
            <p:ph idx="1" type="body"/>
          </p:nvPr>
        </p:nvSpPr>
        <p:spPr>
          <a:xfrm>
            <a:off x="579150" y="894875"/>
            <a:ext cx="7985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9 Text and Wide Photo">
  <p:cSld name="CUSTOM_1_1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8"/>
          <p:cNvSpPr/>
          <p:nvPr>
            <p:ph idx="2" type="pic"/>
          </p:nvPr>
        </p:nvSpPr>
        <p:spPr>
          <a:xfrm>
            <a:off x="579150" y="1626975"/>
            <a:ext cx="7985700" cy="32268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48"/>
          <p:cNvSpPr txBox="1"/>
          <p:nvPr>
            <p:ph type="title"/>
          </p:nvPr>
        </p:nvSpPr>
        <p:spPr>
          <a:xfrm>
            <a:off x="579150" y="41722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8"/>
          <p:cNvSpPr txBox="1"/>
          <p:nvPr>
            <p:ph idx="1" type="body"/>
          </p:nvPr>
        </p:nvSpPr>
        <p:spPr>
          <a:xfrm>
            <a:off x="579150" y="894875"/>
            <a:ext cx="7985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0 Gallery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/>
          <p:nvPr>
            <p:ph idx="2" type="pic"/>
          </p:nvPr>
        </p:nvSpPr>
        <p:spPr>
          <a:xfrm>
            <a:off x="687175" y="1476725"/>
            <a:ext cx="2414400" cy="24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49"/>
          <p:cNvSpPr/>
          <p:nvPr>
            <p:ph idx="3" type="pic"/>
          </p:nvPr>
        </p:nvSpPr>
        <p:spPr>
          <a:xfrm>
            <a:off x="3364800" y="1476725"/>
            <a:ext cx="2414400" cy="24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49"/>
          <p:cNvSpPr/>
          <p:nvPr>
            <p:ph idx="4" type="pic"/>
          </p:nvPr>
        </p:nvSpPr>
        <p:spPr>
          <a:xfrm>
            <a:off x="6042425" y="1476725"/>
            <a:ext cx="2414400" cy="241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1 Case Study Template (Page 1)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/>
          <p:nvPr>
            <p:ph idx="2" type="pic"/>
          </p:nvPr>
        </p:nvSpPr>
        <p:spPr>
          <a:xfrm>
            <a:off x="6176650" y="2148075"/>
            <a:ext cx="1969500" cy="8586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50"/>
          <p:cNvSpPr/>
          <p:nvPr>
            <p:ph idx="3" type="pic"/>
          </p:nvPr>
        </p:nvSpPr>
        <p:spPr>
          <a:xfrm>
            <a:off x="436900" y="423900"/>
            <a:ext cx="4682700" cy="440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2 Case Study Template (Page 2)">
  <p:cSld name="CUSTOM_8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775" y="3083525"/>
            <a:ext cx="278487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1"/>
          <p:cNvSpPr txBox="1"/>
          <p:nvPr>
            <p:ph type="title"/>
          </p:nvPr>
        </p:nvSpPr>
        <p:spPr>
          <a:xfrm>
            <a:off x="393950" y="3092050"/>
            <a:ext cx="309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b="1" sz="1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51"/>
          <p:cNvSpPr/>
          <p:nvPr>
            <p:ph idx="2" type="pic"/>
          </p:nvPr>
        </p:nvSpPr>
        <p:spPr>
          <a:xfrm>
            <a:off x="4114700" y="0"/>
            <a:ext cx="5029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51"/>
          <p:cNvSpPr txBox="1"/>
          <p:nvPr>
            <p:ph idx="1" type="subTitle"/>
          </p:nvPr>
        </p:nvSpPr>
        <p:spPr>
          <a:xfrm>
            <a:off x="403175" y="3430750"/>
            <a:ext cx="3278100" cy="1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 Team Slide A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37" name="Google Shape;37;p6"/>
          <p:cNvSpPr txBox="1"/>
          <p:nvPr>
            <p:ph type="title"/>
          </p:nvPr>
        </p:nvSpPr>
        <p:spPr>
          <a:xfrm>
            <a:off x="469225" y="519850"/>
            <a:ext cx="40923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791750" y="259900"/>
            <a:ext cx="4204800" cy="11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159286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" name="Google Shape;40;p6"/>
          <p:cNvSpPr/>
          <p:nvPr>
            <p:ph idx="3" type="pic"/>
          </p:nvPr>
        </p:nvSpPr>
        <p:spPr>
          <a:xfrm>
            <a:off x="6401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159286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2" name="Google Shape;42;p6"/>
          <p:cNvSpPr/>
          <p:nvPr>
            <p:ph idx="5" type="pic"/>
          </p:nvPr>
        </p:nvSpPr>
        <p:spPr>
          <a:xfrm>
            <a:off x="6401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" name="Google Shape;43;p6"/>
          <p:cNvSpPr txBox="1"/>
          <p:nvPr>
            <p:ph idx="6" type="body"/>
          </p:nvPr>
        </p:nvSpPr>
        <p:spPr>
          <a:xfrm>
            <a:off x="430571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" name="Google Shape;44;p6"/>
          <p:cNvSpPr/>
          <p:nvPr>
            <p:ph idx="7" type="pic"/>
          </p:nvPr>
        </p:nvSpPr>
        <p:spPr>
          <a:xfrm>
            <a:off x="335298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" name="Google Shape;45;p6"/>
          <p:cNvSpPr txBox="1"/>
          <p:nvPr>
            <p:ph idx="8" type="body"/>
          </p:nvPr>
        </p:nvSpPr>
        <p:spPr>
          <a:xfrm>
            <a:off x="430571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6" name="Google Shape;46;p6"/>
          <p:cNvSpPr/>
          <p:nvPr>
            <p:ph idx="9" type="pic"/>
          </p:nvPr>
        </p:nvSpPr>
        <p:spPr>
          <a:xfrm>
            <a:off x="335298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" name="Google Shape;47;p6"/>
          <p:cNvSpPr txBox="1"/>
          <p:nvPr>
            <p:ph idx="13" type="body"/>
          </p:nvPr>
        </p:nvSpPr>
        <p:spPr>
          <a:xfrm>
            <a:off x="701856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8" name="Google Shape;48;p6"/>
          <p:cNvSpPr/>
          <p:nvPr>
            <p:ph idx="14" type="pic"/>
          </p:nvPr>
        </p:nvSpPr>
        <p:spPr>
          <a:xfrm>
            <a:off x="60658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" name="Google Shape;49;p6"/>
          <p:cNvSpPr txBox="1"/>
          <p:nvPr>
            <p:ph idx="15" type="body"/>
          </p:nvPr>
        </p:nvSpPr>
        <p:spPr>
          <a:xfrm>
            <a:off x="701856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3595"/>
              </a:buClr>
              <a:buSzPts val="1000"/>
              <a:buFont typeface="Poppins"/>
              <a:buChar char="●"/>
              <a:defRPr b="1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0" name="Google Shape;50;p6"/>
          <p:cNvSpPr/>
          <p:nvPr>
            <p:ph idx="16" type="pic"/>
          </p:nvPr>
        </p:nvSpPr>
        <p:spPr>
          <a:xfrm>
            <a:off x="60658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" name="Google Shape;51;p6"/>
          <p:cNvSpPr txBox="1"/>
          <p:nvPr>
            <p:ph idx="17" type="subTitle"/>
          </p:nvPr>
        </p:nvSpPr>
        <p:spPr>
          <a:xfrm>
            <a:off x="469225" y="259900"/>
            <a:ext cx="37326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3 Case Study Template (Page 3)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Google Shape;331;p52"/>
          <p:cNvCxnSpPr/>
          <p:nvPr/>
        </p:nvCxnSpPr>
        <p:spPr>
          <a:xfrm>
            <a:off x="464025" y="334800"/>
            <a:ext cx="0" cy="44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52"/>
          <p:cNvSpPr txBox="1"/>
          <p:nvPr>
            <p:ph idx="1" type="body"/>
          </p:nvPr>
        </p:nvSpPr>
        <p:spPr>
          <a:xfrm>
            <a:off x="464025" y="891950"/>
            <a:ext cx="36345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3" name="Google Shape;333;p52"/>
          <p:cNvSpPr/>
          <p:nvPr>
            <p:ph idx="2" type="pic"/>
          </p:nvPr>
        </p:nvSpPr>
        <p:spPr>
          <a:xfrm>
            <a:off x="5076925" y="334800"/>
            <a:ext cx="3641400" cy="48087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2"/>
          <p:cNvSpPr/>
          <p:nvPr>
            <p:ph idx="3" type="pic"/>
          </p:nvPr>
        </p:nvSpPr>
        <p:spPr>
          <a:xfrm>
            <a:off x="464025" y="3014050"/>
            <a:ext cx="1695900" cy="16959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52"/>
          <p:cNvSpPr/>
          <p:nvPr>
            <p:ph idx="4" type="pic"/>
          </p:nvPr>
        </p:nvSpPr>
        <p:spPr>
          <a:xfrm>
            <a:off x="2325975" y="3014050"/>
            <a:ext cx="1695900" cy="16959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52"/>
          <p:cNvSpPr/>
          <p:nvPr>
            <p:ph idx="5" type="pic"/>
          </p:nvPr>
        </p:nvSpPr>
        <p:spPr>
          <a:xfrm>
            <a:off x="4232525" y="3014050"/>
            <a:ext cx="1695900" cy="16959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2"/>
          <p:cNvSpPr/>
          <p:nvPr>
            <p:ph idx="6" type="pic"/>
          </p:nvPr>
        </p:nvSpPr>
        <p:spPr>
          <a:xfrm>
            <a:off x="4563750" y="334800"/>
            <a:ext cx="283200" cy="169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4 Quote Slide">
  <p:cSld name="CUSTOM_2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/>
          <p:nvPr>
            <p:ph type="title"/>
          </p:nvPr>
        </p:nvSpPr>
        <p:spPr>
          <a:xfrm>
            <a:off x="691250" y="1605450"/>
            <a:ext cx="72618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Font typeface="Poppins Medium"/>
              <a:buNone/>
              <a:defRPr sz="13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pic>
        <p:nvPicPr>
          <p:cNvPr id="340" name="Google Shape;34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75" y="880462"/>
            <a:ext cx="491850" cy="3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5 Mini Case Study (Page 1)">
  <p:cSld name="TITLE_1_1_1"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4"/>
          <p:cNvSpPr txBox="1"/>
          <p:nvPr>
            <p:ph type="title"/>
          </p:nvPr>
        </p:nvSpPr>
        <p:spPr>
          <a:xfrm>
            <a:off x="364225" y="49602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4"/>
          <p:cNvSpPr/>
          <p:nvPr>
            <p:ph idx="2" type="pic"/>
          </p:nvPr>
        </p:nvSpPr>
        <p:spPr>
          <a:xfrm>
            <a:off x="364225" y="1077750"/>
            <a:ext cx="2695800" cy="2439900"/>
          </a:xfrm>
          <a:prstGeom prst="rect">
            <a:avLst/>
          </a:prstGeom>
          <a:noFill/>
          <a:ln>
            <a:noFill/>
          </a:ln>
        </p:spPr>
      </p:sp>
      <p:sp>
        <p:nvSpPr>
          <p:cNvPr id="345" name="Google Shape;345;p54"/>
          <p:cNvSpPr/>
          <p:nvPr>
            <p:ph idx="3" type="pic"/>
          </p:nvPr>
        </p:nvSpPr>
        <p:spPr>
          <a:xfrm>
            <a:off x="3164542" y="1077750"/>
            <a:ext cx="2695800" cy="24399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54"/>
          <p:cNvSpPr/>
          <p:nvPr>
            <p:ph idx="4" type="pic"/>
          </p:nvPr>
        </p:nvSpPr>
        <p:spPr>
          <a:xfrm>
            <a:off x="364225" y="3633933"/>
            <a:ext cx="32304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54"/>
          <p:cNvSpPr/>
          <p:nvPr>
            <p:ph idx="5" type="pic"/>
          </p:nvPr>
        </p:nvSpPr>
        <p:spPr>
          <a:xfrm>
            <a:off x="3691282" y="3633933"/>
            <a:ext cx="21690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54"/>
          <p:cNvSpPr txBox="1"/>
          <p:nvPr>
            <p:ph idx="1" type="body"/>
          </p:nvPr>
        </p:nvSpPr>
        <p:spPr>
          <a:xfrm>
            <a:off x="6146925" y="1077750"/>
            <a:ext cx="2646000" cy="13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9" name="Google Shape;349;p54"/>
          <p:cNvSpPr txBox="1"/>
          <p:nvPr>
            <p:ph idx="6" type="body"/>
          </p:nvPr>
        </p:nvSpPr>
        <p:spPr>
          <a:xfrm>
            <a:off x="6146925" y="2579175"/>
            <a:ext cx="26460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350" name="Google Shape;350;p54"/>
          <p:cNvCxnSpPr/>
          <p:nvPr/>
        </p:nvCxnSpPr>
        <p:spPr>
          <a:xfrm>
            <a:off x="6243525" y="2519725"/>
            <a:ext cx="245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1" name="Google Shape;351;p54"/>
          <p:cNvSpPr/>
          <p:nvPr>
            <p:ph idx="7" type="pic"/>
          </p:nvPr>
        </p:nvSpPr>
        <p:spPr>
          <a:xfrm>
            <a:off x="4500975" y="454175"/>
            <a:ext cx="1359300" cy="50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6 Mini Case Study (Page 2)">
  <p:cSld name="TITLE_1_1_1_1"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5"/>
          <p:cNvSpPr/>
          <p:nvPr>
            <p:ph idx="2" type="pic"/>
          </p:nvPr>
        </p:nvSpPr>
        <p:spPr>
          <a:xfrm>
            <a:off x="364225" y="1077750"/>
            <a:ext cx="3359700" cy="24399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55"/>
          <p:cNvSpPr/>
          <p:nvPr>
            <p:ph idx="3" type="pic"/>
          </p:nvPr>
        </p:nvSpPr>
        <p:spPr>
          <a:xfrm>
            <a:off x="3842723" y="1077750"/>
            <a:ext cx="2017500" cy="24399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5"/>
          <p:cNvSpPr/>
          <p:nvPr>
            <p:ph idx="4" type="pic"/>
          </p:nvPr>
        </p:nvSpPr>
        <p:spPr>
          <a:xfrm>
            <a:off x="364225" y="3633925"/>
            <a:ext cx="11817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55"/>
          <p:cNvSpPr/>
          <p:nvPr>
            <p:ph idx="5" type="pic"/>
          </p:nvPr>
        </p:nvSpPr>
        <p:spPr>
          <a:xfrm>
            <a:off x="3002973" y="3633925"/>
            <a:ext cx="28572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55"/>
          <p:cNvSpPr txBox="1"/>
          <p:nvPr>
            <p:ph idx="1" type="body"/>
          </p:nvPr>
        </p:nvSpPr>
        <p:spPr>
          <a:xfrm>
            <a:off x="6146925" y="1077750"/>
            <a:ext cx="2646000" cy="13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  <a:defRPr sz="1000"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  <a:defRPr sz="1000"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■"/>
              <a:defRPr sz="1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9" name="Google Shape;359;p55"/>
          <p:cNvSpPr txBox="1"/>
          <p:nvPr>
            <p:ph idx="6" type="body"/>
          </p:nvPr>
        </p:nvSpPr>
        <p:spPr>
          <a:xfrm>
            <a:off x="6146925" y="2579175"/>
            <a:ext cx="26460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360" name="Google Shape;360;p55"/>
          <p:cNvCxnSpPr/>
          <p:nvPr/>
        </p:nvCxnSpPr>
        <p:spPr>
          <a:xfrm>
            <a:off x="6243525" y="2519725"/>
            <a:ext cx="245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55"/>
          <p:cNvSpPr/>
          <p:nvPr>
            <p:ph idx="7" type="pic"/>
          </p:nvPr>
        </p:nvSpPr>
        <p:spPr>
          <a:xfrm>
            <a:off x="1683600" y="3633925"/>
            <a:ext cx="11817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55"/>
          <p:cNvSpPr txBox="1"/>
          <p:nvPr>
            <p:ph type="title"/>
          </p:nvPr>
        </p:nvSpPr>
        <p:spPr>
          <a:xfrm>
            <a:off x="364225" y="49602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55"/>
          <p:cNvSpPr/>
          <p:nvPr>
            <p:ph idx="8" type="pic"/>
          </p:nvPr>
        </p:nvSpPr>
        <p:spPr>
          <a:xfrm>
            <a:off x="4500875" y="454175"/>
            <a:ext cx="1359300" cy="50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7 Team 1">
  <p:cSld name="CUSTOM_2_2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"/>
          <p:cNvSpPr txBox="1"/>
          <p:nvPr>
            <p:ph type="title"/>
          </p:nvPr>
        </p:nvSpPr>
        <p:spPr>
          <a:xfrm>
            <a:off x="292525" y="325075"/>
            <a:ext cx="3478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1341775" y="784750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367" name="Google Shape;367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6"/>
          <p:cNvSpPr/>
          <p:nvPr>
            <p:ph idx="2" type="pic"/>
          </p:nvPr>
        </p:nvSpPr>
        <p:spPr>
          <a:xfrm>
            <a:off x="292525" y="9496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9" name="Google Shape;369;p56"/>
          <p:cNvSpPr txBox="1"/>
          <p:nvPr>
            <p:ph idx="3" type="body"/>
          </p:nvPr>
        </p:nvSpPr>
        <p:spPr>
          <a:xfrm>
            <a:off x="1341775" y="2183013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0" name="Google Shape;370;p56"/>
          <p:cNvSpPr/>
          <p:nvPr>
            <p:ph idx="4" type="pic"/>
          </p:nvPr>
        </p:nvSpPr>
        <p:spPr>
          <a:xfrm>
            <a:off x="292525" y="2347863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1" name="Google Shape;371;p56"/>
          <p:cNvSpPr txBox="1"/>
          <p:nvPr>
            <p:ph idx="5" type="body"/>
          </p:nvPr>
        </p:nvSpPr>
        <p:spPr>
          <a:xfrm>
            <a:off x="1341775" y="3581300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2" name="Google Shape;372;p56"/>
          <p:cNvSpPr/>
          <p:nvPr>
            <p:ph idx="6" type="pic"/>
          </p:nvPr>
        </p:nvSpPr>
        <p:spPr>
          <a:xfrm>
            <a:off x="292525" y="37461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3" name="Google Shape;373;p56"/>
          <p:cNvSpPr txBox="1"/>
          <p:nvPr>
            <p:ph idx="7" type="body"/>
          </p:nvPr>
        </p:nvSpPr>
        <p:spPr>
          <a:xfrm>
            <a:off x="5661575" y="784750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4" name="Google Shape;374;p56"/>
          <p:cNvSpPr/>
          <p:nvPr>
            <p:ph idx="8" type="pic"/>
          </p:nvPr>
        </p:nvSpPr>
        <p:spPr>
          <a:xfrm>
            <a:off x="4612325" y="9496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5" name="Google Shape;375;p56"/>
          <p:cNvSpPr txBox="1"/>
          <p:nvPr>
            <p:ph idx="9" type="body"/>
          </p:nvPr>
        </p:nvSpPr>
        <p:spPr>
          <a:xfrm>
            <a:off x="5661575" y="2183013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56"/>
          <p:cNvSpPr/>
          <p:nvPr>
            <p:ph idx="13" type="pic"/>
          </p:nvPr>
        </p:nvSpPr>
        <p:spPr>
          <a:xfrm>
            <a:off x="4612325" y="2347863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7" name="Google Shape;377;p56"/>
          <p:cNvSpPr txBox="1"/>
          <p:nvPr>
            <p:ph idx="14" type="body"/>
          </p:nvPr>
        </p:nvSpPr>
        <p:spPr>
          <a:xfrm>
            <a:off x="5661575" y="3581300"/>
            <a:ext cx="3120600" cy="11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8" name="Google Shape;378;p56"/>
          <p:cNvSpPr/>
          <p:nvPr>
            <p:ph idx="15" type="pic"/>
          </p:nvPr>
        </p:nvSpPr>
        <p:spPr>
          <a:xfrm>
            <a:off x="4612325" y="3746150"/>
            <a:ext cx="847200" cy="847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8 Team 2">
  <p:cSld name="CUSTOM_2_1_1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7"/>
          <p:cNvSpPr txBox="1"/>
          <p:nvPr>
            <p:ph type="title"/>
          </p:nvPr>
        </p:nvSpPr>
        <p:spPr>
          <a:xfrm>
            <a:off x="292525" y="325075"/>
            <a:ext cx="30039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1" name="Google Shape;381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7"/>
          <p:cNvSpPr/>
          <p:nvPr>
            <p:ph idx="2" type="pic"/>
          </p:nvPr>
        </p:nvSpPr>
        <p:spPr>
          <a:xfrm>
            <a:off x="360388" y="987525"/>
            <a:ext cx="3100200" cy="18708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57"/>
          <p:cNvSpPr txBox="1"/>
          <p:nvPr>
            <p:ph idx="1" type="body"/>
          </p:nvPr>
        </p:nvSpPr>
        <p:spPr>
          <a:xfrm>
            <a:off x="3537800" y="220975"/>
            <a:ext cx="44874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4" name="Google Shape;384;p57"/>
          <p:cNvSpPr/>
          <p:nvPr>
            <p:ph idx="3" type="pic"/>
          </p:nvPr>
        </p:nvSpPr>
        <p:spPr>
          <a:xfrm>
            <a:off x="3603668" y="987525"/>
            <a:ext cx="1870800" cy="18708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57"/>
          <p:cNvSpPr/>
          <p:nvPr>
            <p:ph idx="4" type="pic"/>
          </p:nvPr>
        </p:nvSpPr>
        <p:spPr>
          <a:xfrm>
            <a:off x="360393" y="2967801"/>
            <a:ext cx="1870800" cy="1870800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57"/>
          <p:cNvSpPr/>
          <p:nvPr>
            <p:ph idx="5" type="pic"/>
          </p:nvPr>
        </p:nvSpPr>
        <p:spPr>
          <a:xfrm>
            <a:off x="2374263" y="2967800"/>
            <a:ext cx="3100200" cy="18708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57"/>
          <p:cNvSpPr/>
          <p:nvPr>
            <p:ph idx="6" type="pic"/>
          </p:nvPr>
        </p:nvSpPr>
        <p:spPr>
          <a:xfrm>
            <a:off x="5575938" y="987525"/>
            <a:ext cx="1235400" cy="12195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p57"/>
          <p:cNvSpPr/>
          <p:nvPr>
            <p:ph idx="7" type="pic"/>
          </p:nvPr>
        </p:nvSpPr>
        <p:spPr>
          <a:xfrm>
            <a:off x="5575938" y="2303315"/>
            <a:ext cx="1235400" cy="12195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57"/>
          <p:cNvSpPr/>
          <p:nvPr>
            <p:ph idx="8" type="pic"/>
          </p:nvPr>
        </p:nvSpPr>
        <p:spPr>
          <a:xfrm>
            <a:off x="5575938" y="3619104"/>
            <a:ext cx="1235400" cy="121950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57"/>
          <p:cNvSpPr/>
          <p:nvPr>
            <p:ph idx="9" type="pic"/>
          </p:nvPr>
        </p:nvSpPr>
        <p:spPr>
          <a:xfrm>
            <a:off x="6912813" y="987525"/>
            <a:ext cx="1870800" cy="2535300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57"/>
          <p:cNvSpPr/>
          <p:nvPr>
            <p:ph idx="13" type="pic"/>
          </p:nvPr>
        </p:nvSpPr>
        <p:spPr>
          <a:xfrm>
            <a:off x="6912813" y="3619100"/>
            <a:ext cx="1870800" cy="1219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/>
          <p:nvPr/>
        </p:nvSpPr>
        <p:spPr>
          <a:xfrm>
            <a:off x="626750" y="1542325"/>
            <a:ext cx="4944600" cy="17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 SOMETHING GREAT AND TELL PEOPLE ABOUT IT.</a:t>
            </a:r>
            <a:endParaRPr sz="380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94" name="Google Shape;394;p58"/>
          <p:cNvSpPr txBox="1"/>
          <p:nvPr/>
        </p:nvSpPr>
        <p:spPr>
          <a:xfrm>
            <a:off x="5987900" y="1607425"/>
            <a:ext cx="2553300" cy="15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That’s our secret to success. It’s the reason we do the work we do. We believe in working with people who are doing great things and sharing their stories. </a:t>
            </a:r>
            <a:endParaRPr sz="1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5" name="Google Shape;395;p58"/>
          <p:cNvSpPr txBox="1"/>
          <p:nvPr/>
        </p:nvSpPr>
        <p:spPr>
          <a:xfrm>
            <a:off x="626750" y="1223725"/>
            <a:ext cx="23352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 ARE FIRST ASCENT</a:t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6" name="Google Shape;39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912" y="3979525"/>
            <a:ext cx="1138175" cy="3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TITLE_AND_BOD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/>
        </p:nvSpPr>
        <p:spPr>
          <a:xfrm>
            <a:off x="410450" y="1759025"/>
            <a:ext cx="35619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a </a:t>
            </a:r>
            <a:r>
              <a:rPr b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20+ person</a:t>
            </a: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b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award-winning digital marketing agency </a:t>
            </a: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headquartered in Wilmington, DE. </a:t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Every organization is unique. There is no one-size-fits-all solution. </a:t>
            </a:r>
            <a:r>
              <a:rPr b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will take the necessary time to learn and understand your organization</a:t>
            </a: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order to truly become a partner. </a:t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never take shortcuts. </a:t>
            </a: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From the initial conversation to a fully delivered campaign, we </a:t>
            </a:r>
            <a:b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aim to collaborate and we value your input every step of the way.</a:t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team spans the globe. We come with quite a few personalities and special talents, but in the end, </a:t>
            </a:r>
            <a:br>
              <a:rPr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1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we’re all invested in the climb.</a:t>
            </a:r>
            <a:endParaRPr sz="1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9" name="Google Shape;399;p59"/>
          <p:cNvSpPr txBox="1"/>
          <p:nvPr/>
        </p:nvSpPr>
        <p:spPr>
          <a:xfrm>
            <a:off x="410450" y="597425"/>
            <a:ext cx="38079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Team Leads</a:t>
            </a:r>
            <a:endParaRPr sz="310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400" name="Google Shape;400;p59"/>
          <p:cNvSpPr txBox="1"/>
          <p:nvPr/>
        </p:nvSpPr>
        <p:spPr>
          <a:xfrm>
            <a:off x="457650" y="415450"/>
            <a:ext cx="26016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MOVING FORWARD TOGETHER</a:t>
            </a:r>
            <a:endParaRPr b="1" sz="11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TITLE_AND_BODY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38" y="2306872"/>
            <a:ext cx="835200" cy="8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3" name="Google Shape;403;p60"/>
          <p:cNvSpPr txBox="1"/>
          <p:nvPr/>
        </p:nvSpPr>
        <p:spPr>
          <a:xfrm>
            <a:off x="1468262" y="2431981"/>
            <a:ext cx="1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John Himics</a:t>
            </a:r>
            <a:r>
              <a:rPr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oppins"/>
                <a:ea typeface="Poppins"/>
                <a:cs typeface="Poppins"/>
                <a:sym typeface="Poppins"/>
              </a:rPr>
              <a:t>President &amp; Co-Founder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4" name="Google Shape;404;p60"/>
          <p:cNvPicPr preferRelativeResize="0"/>
          <p:nvPr/>
        </p:nvPicPr>
        <p:blipFill rotWithShape="1">
          <a:blip r:embed="rId4">
            <a:alphaModFix/>
          </a:blip>
          <a:srcRect b="32500" l="0" r="0" t="11249"/>
          <a:stretch/>
        </p:blipFill>
        <p:spPr>
          <a:xfrm>
            <a:off x="6028157" y="3371620"/>
            <a:ext cx="835200" cy="8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5" name="Google Shape;405;p60"/>
          <p:cNvSpPr txBox="1"/>
          <p:nvPr/>
        </p:nvSpPr>
        <p:spPr>
          <a:xfrm>
            <a:off x="6975948" y="3558375"/>
            <a:ext cx="16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Kelli Reardon</a:t>
            </a:r>
            <a:endParaRPr b="1"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oppins"/>
                <a:ea typeface="Poppins"/>
                <a:cs typeface="Poppins"/>
                <a:sym typeface="Poppins"/>
              </a:rPr>
              <a:t>Lead Graphic Designer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6" name="Google Shape;406;p60"/>
          <p:cNvPicPr preferRelativeResize="0"/>
          <p:nvPr/>
        </p:nvPicPr>
        <p:blipFill rotWithShape="1">
          <a:blip r:embed="rId5">
            <a:alphaModFix/>
          </a:blip>
          <a:srcRect b="38009" l="29723" r="14883" t="6720"/>
          <a:stretch/>
        </p:blipFill>
        <p:spPr>
          <a:xfrm>
            <a:off x="6028150" y="2262287"/>
            <a:ext cx="835200" cy="8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7" name="Google Shape;407;p60"/>
          <p:cNvSpPr txBox="1"/>
          <p:nvPr/>
        </p:nvSpPr>
        <p:spPr>
          <a:xfrm>
            <a:off x="6975950" y="2449021"/>
            <a:ext cx="134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Sean Clendening</a:t>
            </a:r>
            <a:endParaRPr b="1"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oppins"/>
                <a:ea typeface="Poppins"/>
                <a:cs typeface="Poppins"/>
                <a:sym typeface="Poppins"/>
              </a:rPr>
              <a:t>Lead Developer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8" name="Google Shape;408;p60"/>
          <p:cNvSpPr txBox="1"/>
          <p:nvPr/>
        </p:nvSpPr>
        <p:spPr>
          <a:xfrm>
            <a:off x="4222112" y="3557332"/>
            <a:ext cx="1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Nicole Hallberg</a:t>
            </a:r>
            <a:endParaRPr b="1"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Poppins"/>
                <a:ea typeface="Poppins"/>
                <a:cs typeface="Poppins"/>
                <a:sym typeface="Poppins"/>
              </a:rPr>
              <a:t>Digital Marketing Manager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9" name="Google Shape;409;p60"/>
          <p:cNvPicPr preferRelativeResize="0"/>
          <p:nvPr/>
        </p:nvPicPr>
        <p:blipFill rotWithShape="1">
          <a:blip r:embed="rId6">
            <a:alphaModFix/>
          </a:blip>
          <a:srcRect b="3174" l="0" r="0" t="3174"/>
          <a:stretch/>
        </p:blipFill>
        <p:spPr>
          <a:xfrm>
            <a:off x="3274311" y="3432234"/>
            <a:ext cx="835200" cy="8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0" name="Google Shape;410;p60"/>
          <p:cNvSpPr txBox="1"/>
          <p:nvPr/>
        </p:nvSpPr>
        <p:spPr>
          <a:xfrm>
            <a:off x="1468262" y="3557332"/>
            <a:ext cx="1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Pauline Himics</a:t>
            </a:r>
            <a:endParaRPr b="1"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Co-Founder &amp; </a:t>
            </a:r>
            <a:r>
              <a:rPr lang="en" sz="800">
                <a:latin typeface="Poppins"/>
                <a:ea typeface="Poppins"/>
                <a:cs typeface="Poppins"/>
                <a:sym typeface="Poppins"/>
              </a:rPr>
              <a:t>Lead Project Manager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1" name="Google Shape;411;p60"/>
          <p:cNvPicPr preferRelativeResize="0"/>
          <p:nvPr/>
        </p:nvPicPr>
        <p:blipFill rotWithShape="1">
          <a:blip r:embed="rId7">
            <a:alphaModFix/>
          </a:blip>
          <a:srcRect b="18626" l="9317" r="9309" t="0"/>
          <a:stretch/>
        </p:blipFill>
        <p:spPr>
          <a:xfrm>
            <a:off x="520474" y="3432234"/>
            <a:ext cx="835200" cy="835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2" name="Google Shape;412;p60"/>
          <p:cNvSpPr txBox="1"/>
          <p:nvPr/>
        </p:nvSpPr>
        <p:spPr>
          <a:xfrm>
            <a:off x="5008400" y="579125"/>
            <a:ext cx="380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oppins"/>
                <a:ea typeface="Poppins"/>
                <a:cs typeface="Poppins"/>
                <a:sym typeface="Poppins"/>
              </a:rPr>
              <a:t>We've found that the path to success is easier to follow when everyone's role is clearly communicated – so here's a little cheat sheet to help put faces to names.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410450" y="597425"/>
            <a:ext cx="38079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Team Leads</a:t>
            </a:r>
            <a:endParaRPr sz="310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>
            <a:off x="457650" y="415450"/>
            <a:ext cx="26016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MOVING FORWARD TOGETHER</a:t>
            </a:r>
            <a:endParaRPr b="1" sz="11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60"/>
          <p:cNvSpPr txBox="1"/>
          <p:nvPr/>
        </p:nvSpPr>
        <p:spPr>
          <a:xfrm>
            <a:off x="4222101" y="2387368"/>
            <a:ext cx="125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Gavin Davie</a:t>
            </a:r>
            <a:endParaRPr b="1" sz="10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Operations &amp; Accounts Lead</a:t>
            </a:r>
            <a:endParaRPr sz="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6" name="Google Shape;416;p60"/>
          <p:cNvPicPr preferRelativeResize="0"/>
          <p:nvPr/>
        </p:nvPicPr>
        <p:blipFill rotWithShape="1">
          <a:blip r:embed="rId8">
            <a:alphaModFix/>
          </a:blip>
          <a:srcRect b="27036" l="5839" r="5136" t="13633"/>
          <a:stretch/>
        </p:blipFill>
        <p:spPr>
          <a:xfrm>
            <a:off x="3274288" y="2306869"/>
            <a:ext cx="835200" cy="83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419" name="Google Shape;419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0" name="Google Shape;42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 Team Slide B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54" name="Google Shape;54;p7"/>
          <p:cNvSpPr txBox="1"/>
          <p:nvPr>
            <p:ph type="title"/>
          </p:nvPr>
        </p:nvSpPr>
        <p:spPr>
          <a:xfrm>
            <a:off x="469225" y="519850"/>
            <a:ext cx="40923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ExtraBold"/>
              <a:buNone/>
              <a:defRPr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791750" y="259900"/>
            <a:ext cx="4204800" cy="11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○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■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○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■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○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■"/>
              <a:defRPr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159286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" name="Google Shape;57;p7"/>
          <p:cNvSpPr/>
          <p:nvPr>
            <p:ph idx="3" type="pic"/>
          </p:nvPr>
        </p:nvSpPr>
        <p:spPr>
          <a:xfrm>
            <a:off x="6401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8" name="Google Shape;58;p7"/>
          <p:cNvSpPr txBox="1"/>
          <p:nvPr>
            <p:ph idx="4" type="body"/>
          </p:nvPr>
        </p:nvSpPr>
        <p:spPr>
          <a:xfrm>
            <a:off x="159286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9" name="Google Shape;59;p7"/>
          <p:cNvSpPr/>
          <p:nvPr>
            <p:ph idx="5" type="pic"/>
          </p:nvPr>
        </p:nvSpPr>
        <p:spPr>
          <a:xfrm>
            <a:off x="6401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0" name="Google Shape;60;p7"/>
          <p:cNvSpPr txBox="1"/>
          <p:nvPr>
            <p:ph idx="6" type="body"/>
          </p:nvPr>
        </p:nvSpPr>
        <p:spPr>
          <a:xfrm>
            <a:off x="430571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1" name="Google Shape;61;p7"/>
          <p:cNvSpPr/>
          <p:nvPr>
            <p:ph idx="7" type="pic"/>
          </p:nvPr>
        </p:nvSpPr>
        <p:spPr>
          <a:xfrm>
            <a:off x="335298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" name="Google Shape;62;p7"/>
          <p:cNvSpPr txBox="1"/>
          <p:nvPr>
            <p:ph idx="8" type="body"/>
          </p:nvPr>
        </p:nvSpPr>
        <p:spPr>
          <a:xfrm>
            <a:off x="430571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3" name="Google Shape;63;p7"/>
          <p:cNvSpPr/>
          <p:nvPr>
            <p:ph idx="9" type="pic"/>
          </p:nvPr>
        </p:nvSpPr>
        <p:spPr>
          <a:xfrm>
            <a:off x="335298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/>
          <p:nvPr>
            <p:ph idx="13" type="body"/>
          </p:nvPr>
        </p:nvSpPr>
        <p:spPr>
          <a:xfrm>
            <a:off x="7018563" y="23361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5" name="Google Shape;65;p7"/>
          <p:cNvSpPr/>
          <p:nvPr>
            <p:ph idx="14" type="pic"/>
          </p:nvPr>
        </p:nvSpPr>
        <p:spPr>
          <a:xfrm>
            <a:off x="6065838" y="22354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7"/>
          <p:cNvSpPr txBox="1"/>
          <p:nvPr>
            <p:ph idx="15" type="body"/>
          </p:nvPr>
        </p:nvSpPr>
        <p:spPr>
          <a:xfrm>
            <a:off x="7018563" y="3573700"/>
            <a:ext cx="1485300" cy="6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"/>
              <a:buChar char="●"/>
              <a:defRPr b="1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○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7" name="Google Shape;67;p7"/>
          <p:cNvSpPr/>
          <p:nvPr>
            <p:ph idx="16" type="pic"/>
          </p:nvPr>
        </p:nvSpPr>
        <p:spPr>
          <a:xfrm>
            <a:off x="6065838" y="34730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7"/>
          <p:cNvSpPr txBox="1"/>
          <p:nvPr>
            <p:ph idx="17" type="subTitle"/>
          </p:nvPr>
        </p:nvSpPr>
        <p:spPr>
          <a:xfrm>
            <a:off x="469225" y="259900"/>
            <a:ext cx="37326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TITLE_AND_BODY_4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">
  <p:cSld name="CUSTOM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5">
  <p:cSld name="TITLE_AND_BODY_6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TITLE_AND_BODY_5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">
  <p:cSld name="TITLE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/>
          <p:nvPr>
            <p:ph type="title"/>
          </p:nvPr>
        </p:nvSpPr>
        <p:spPr>
          <a:xfrm>
            <a:off x="1502250" y="1835875"/>
            <a:ext cx="61395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"/>
              <a:buNone/>
              <a:defRPr b="1" sz="3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7"/>
          <p:cNvSpPr txBox="1"/>
          <p:nvPr>
            <p:ph idx="1" type="subTitle"/>
          </p:nvPr>
        </p:nvSpPr>
        <p:spPr>
          <a:xfrm>
            <a:off x="2669250" y="2579175"/>
            <a:ext cx="38055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Medium"/>
              <a:buNone/>
              <a:defRPr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6">
  <p:cSld name="TITLE_AND_BODY_7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8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 Team Slide C">
  <p:cSld name="CUSTOM_7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1341775" y="784750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72" name="Google Shape;7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300" y="0"/>
            <a:ext cx="1252701" cy="5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>
            <p:ph idx="2" type="pic"/>
          </p:nvPr>
        </p:nvSpPr>
        <p:spPr>
          <a:xfrm>
            <a:off x="292525" y="9496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4" name="Google Shape;74;p8"/>
          <p:cNvSpPr txBox="1"/>
          <p:nvPr>
            <p:ph idx="3" type="body"/>
          </p:nvPr>
        </p:nvSpPr>
        <p:spPr>
          <a:xfrm>
            <a:off x="1341775" y="2183013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" name="Google Shape;75;p8"/>
          <p:cNvSpPr/>
          <p:nvPr>
            <p:ph idx="4" type="pic"/>
          </p:nvPr>
        </p:nvSpPr>
        <p:spPr>
          <a:xfrm>
            <a:off x="292525" y="2347863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8"/>
          <p:cNvSpPr txBox="1"/>
          <p:nvPr>
            <p:ph idx="5" type="body"/>
          </p:nvPr>
        </p:nvSpPr>
        <p:spPr>
          <a:xfrm>
            <a:off x="1341775" y="3581300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7" name="Google Shape;77;p8"/>
          <p:cNvSpPr/>
          <p:nvPr>
            <p:ph idx="6" type="pic"/>
          </p:nvPr>
        </p:nvSpPr>
        <p:spPr>
          <a:xfrm>
            <a:off x="292525" y="37461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8" name="Google Shape;78;p8"/>
          <p:cNvSpPr txBox="1"/>
          <p:nvPr>
            <p:ph idx="7" type="body"/>
          </p:nvPr>
        </p:nvSpPr>
        <p:spPr>
          <a:xfrm>
            <a:off x="5661575" y="784750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9" name="Google Shape;79;p8"/>
          <p:cNvSpPr/>
          <p:nvPr>
            <p:ph idx="8" type="pic"/>
          </p:nvPr>
        </p:nvSpPr>
        <p:spPr>
          <a:xfrm>
            <a:off x="4612325" y="94960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" name="Google Shape;80;p8"/>
          <p:cNvSpPr txBox="1"/>
          <p:nvPr>
            <p:ph idx="9" type="body"/>
          </p:nvPr>
        </p:nvSpPr>
        <p:spPr>
          <a:xfrm>
            <a:off x="5661575" y="2183013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" name="Google Shape;81;p8"/>
          <p:cNvSpPr/>
          <p:nvPr>
            <p:ph idx="13" type="pic"/>
          </p:nvPr>
        </p:nvSpPr>
        <p:spPr>
          <a:xfrm>
            <a:off x="4612325" y="2347863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8"/>
          <p:cNvSpPr txBox="1"/>
          <p:nvPr>
            <p:ph idx="14" type="body"/>
          </p:nvPr>
        </p:nvSpPr>
        <p:spPr>
          <a:xfrm>
            <a:off x="5661575" y="3581300"/>
            <a:ext cx="3120600" cy="11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1pPr>
            <a:lvl2pPr indent="-27305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2pPr>
            <a:lvl3pPr indent="-27305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3pPr>
            <a:lvl4pPr indent="-27305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4pPr>
            <a:lvl5pPr indent="-27305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5pPr>
            <a:lvl6pPr indent="-27305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6pPr>
            <a:lvl7pPr indent="-27305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●"/>
              <a:defRPr sz="700">
                <a:latin typeface="Poppins"/>
                <a:ea typeface="Poppins"/>
                <a:cs typeface="Poppins"/>
                <a:sym typeface="Poppins"/>
              </a:defRPr>
            </a:lvl7pPr>
            <a:lvl8pPr indent="-27305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00"/>
              <a:buFont typeface="Poppins"/>
              <a:buChar char="○"/>
              <a:defRPr sz="700">
                <a:latin typeface="Poppins"/>
                <a:ea typeface="Poppins"/>
                <a:cs typeface="Poppins"/>
                <a:sym typeface="Poppins"/>
              </a:defRPr>
            </a:lvl8pPr>
            <a:lvl9pPr indent="-27305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700"/>
              <a:buFont typeface="Poppins"/>
              <a:buChar char="■"/>
              <a:defRPr sz="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3" name="Google Shape;83;p8"/>
          <p:cNvSpPr/>
          <p:nvPr>
            <p:ph idx="15" type="pic"/>
          </p:nvPr>
        </p:nvSpPr>
        <p:spPr>
          <a:xfrm>
            <a:off x="4612325" y="3746150"/>
            <a:ext cx="847200" cy="847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8"/>
          <p:cNvSpPr txBox="1"/>
          <p:nvPr>
            <p:ph idx="16" type="subTitle"/>
          </p:nvPr>
        </p:nvSpPr>
        <p:spPr>
          <a:xfrm>
            <a:off x="292525" y="259900"/>
            <a:ext cx="37326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 Chapter Slide A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87" name="Google Shape;87;p9"/>
          <p:cNvSpPr txBox="1"/>
          <p:nvPr>
            <p:ph type="title"/>
          </p:nvPr>
        </p:nvSpPr>
        <p:spPr>
          <a:xfrm>
            <a:off x="1079400" y="2016675"/>
            <a:ext cx="47472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Font typeface="Poppins ExtraBold"/>
              <a:buNone/>
              <a:defRPr sz="38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8" name="Google Shape;88;p9"/>
          <p:cNvSpPr txBox="1"/>
          <p:nvPr>
            <p:ph idx="1" type="subTitle"/>
          </p:nvPr>
        </p:nvSpPr>
        <p:spPr>
          <a:xfrm>
            <a:off x="1079400" y="1756725"/>
            <a:ext cx="46014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Chapter Slide B">
  <p:cSld name="CUSTOM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/>
          </a:p>
        </p:txBody>
      </p:sp>
      <p:sp>
        <p:nvSpPr>
          <p:cNvPr id="91" name="Google Shape;91;p10"/>
          <p:cNvSpPr txBox="1"/>
          <p:nvPr>
            <p:ph type="title"/>
          </p:nvPr>
        </p:nvSpPr>
        <p:spPr>
          <a:xfrm>
            <a:off x="1079400" y="2016675"/>
            <a:ext cx="47472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 ExtraBold"/>
              <a:buNone/>
              <a:defRPr sz="38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2" name="Google Shape;92;p10"/>
          <p:cNvSpPr txBox="1"/>
          <p:nvPr>
            <p:ph idx="1" type="subTitle"/>
          </p:nvPr>
        </p:nvSpPr>
        <p:spPr>
          <a:xfrm>
            <a:off x="1079400" y="1756725"/>
            <a:ext cx="46014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b="1" sz="12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6.xml"/><Relationship Id="rId42" Type="http://schemas.openxmlformats.org/officeDocument/2006/relationships/theme" Target="../theme/theme3.xml"/><Relationship Id="rId41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5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b="1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376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○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■"/>
              <a:defRPr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7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/>
          </a:p>
        </p:txBody>
      </p:sp>
      <p:pic>
        <p:nvPicPr>
          <p:cNvPr id="9" name="Google Shape;9;p1" title="Group 205 (1)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385725" y="4908666"/>
            <a:ext cx="294525" cy="97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79550" y="4832800"/>
            <a:ext cx="1637700" cy="2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Google Grants for Nonprofits Workshop</a:t>
            </a:r>
            <a:endParaRPr sz="5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google.com/nonprofit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gif"/><Relationship Id="rId4" Type="http://schemas.openxmlformats.org/officeDocument/2006/relationships/image" Target="../media/image10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5.png"/><Relationship Id="rId4" Type="http://schemas.openxmlformats.org/officeDocument/2006/relationships/image" Target="../media/image84.gif"/><Relationship Id="rId5" Type="http://schemas.openxmlformats.org/officeDocument/2006/relationships/image" Target="../media/image8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2.png"/><Relationship Id="rId4" Type="http://schemas.openxmlformats.org/officeDocument/2006/relationships/image" Target="../media/image10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gif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7.png"/><Relationship Id="rId22" Type="http://schemas.openxmlformats.org/officeDocument/2006/relationships/image" Target="../media/image66.png"/><Relationship Id="rId21" Type="http://schemas.openxmlformats.org/officeDocument/2006/relationships/image" Target="../media/image70.png"/><Relationship Id="rId24" Type="http://schemas.openxmlformats.org/officeDocument/2006/relationships/image" Target="../media/image71.png"/><Relationship Id="rId23" Type="http://schemas.openxmlformats.org/officeDocument/2006/relationships/image" Target="../media/image69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26" Type="http://schemas.openxmlformats.org/officeDocument/2006/relationships/image" Target="../media/image68.png"/><Relationship Id="rId25" Type="http://schemas.openxmlformats.org/officeDocument/2006/relationships/image" Target="../media/image77.png"/><Relationship Id="rId28" Type="http://schemas.openxmlformats.org/officeDocument/2006/relationships/image" Target="../media/image78.png"/><Relationship Id="rId27" Type="http://schemas.openxmlformats.org/officeDocument/2006/relationships/image" Target="../media/image76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29" Type="http://schemas.openxmlformats.org/officeDocument/2006/relationships/image" Target="../media/image4.png"/><Relationship Id="rId7" Type="http://schemas.openxmlformats.org/officeDocument/2006/relationships/image" Target="../media/image56.png"/><Relationship Id="rId8" Type="http://schemas.openxmlformats.org/officeDocument/2006/relationships/image" Target="../media/image51.png"/><Relationship Id="rId11" Type="http://schemas.openxmlformats.org/officeDocument/2006/relationships/image" Target="../media/image46.png"/><Relationship Id="rId10" Type="http://schemas.openxmlformats.org/officeDocument/2006/relationships/image" Target="../media/image65.png"/><Relationship Id="rId13" Type="http://schemas.openxmlformats.org/officeDocument/2006/relationships/image" Target="../media/image63.png"/><Relationship Id="rId12" Type="http://schemas.openxmlformats.org/officeDocument/2006/relationships/image" Target="../media/image50.png"/><Relationship Id="rId15" Type="http://schemas.openxmlformats.org/officeDocument/2006/relationships/image" Target="../media/image61.png"/><Relationship Id="rId14" Type="http://schemas.openxmlformats.org/officeDocument/2006/relationships/image" Target="../media/image58.png"/><Relationship Id="rId17" Type="http://schemas.openxmlformats.org/officeDocument/2006/relationships/image" Target="../media/image64.png"/><Relationship Id="rId16" Type="http://schemas.openxmlformats.org/officeDocument/2006/relationships/image" Target="../media/image55.png"/><Relationship Id="rId19" Type="http://schemas.openxmlformats.org/officeDocument/2006/relationships/image" Target="../media/image73.png"/><Relationship Id="rId18" Type="http://schemas.openxmlformats.org/officeDocument/2006/relationships/image" Target="../media/image5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gif"/><Relationship Id="rId4" Type="http://schemas.openxmlformats.org/officeDocument/2006/relationships/image" Target="../media/image98.png"/><Relationship Id="rId5" Type="http://schemas.openxmlformats.org/officeDocument/2006/relationships/image" Target="../media/image9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9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7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jpg"/><Relationship Id="rId4" Type="http://schemas.openxmlformats.org/officeDocument/2006/relationships/image" Target="../media/image74.png"/><Relationship Id="rId5" Type="http://schemas.openxmlformats.org/officeDocument/2006/relationships/image" Target="../media/image8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png"/><Relationship Id="rId4" Type="http://schemas.openxmlformats.org/officeDocument/2006/relationships/image" Target="../media/image94.png"/><Relationship Id="rId5" Type="http://schemas.openxmlformats.org/officeDocument/2006/relationships/image" Target="../media/image102.png"/><Relationship Id="rId6" Type="http://schemas.openxmlformats.org/officeDocument/2006/relationships/image" Target="../media/image106.png"/><Relationship Id="rId7" Type="http://schemas.openxmlformats.org/officeDocument/2006/relationships/image" Target="../media/image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5.png"/><Relationship Id="rId4" Type="http://schemas.openxmlformats.org/officeDocument/2006/relationships/image" Target="../media/image79.png"/><Relationship Id="rId5" Type="http://schemas.openxmlformats.org/officeDocument/2006/relationships/image" Target="../media/image75.png"/><Relationship Id="rId6" Type="http://schemas.openxmlformats.org/officeDocument/2006/relationships/image" Target="../media/image81.png"/><Relationship Id="rId7" Type="http://schemas.openxmlformats.org/officeDocument/2006/relationships/image" Target="../media/image9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5.png"/><Relationship Id="rId4" Type="http://schemas.openxmlformats.org/officeDocument/2006/relationships/image" Target="../media/image79.png"/><Relationship Id="rId5" Type="http://schemas.openxmlformats.org/officeDocument/2006/relationships/image" Target="../media/image75.png"/><Relationship Id="rId6" Type="http://schemas.openxmlformats.org/officeDocument/2006/relationships/image" Target="../media/image81.png"/><Relationship Id="rId7" Type="http://schemas.openxmlformats.org/officeDocument/2006/relationships/image" Target="../media/image9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du.google.com/intl/ALL_us/" TargetMode="External"/><Relationship Id="rId4" Type="http://schemas.openxmlformats.org/officeDocument/2006/relationships/image" Target="../media/image8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0"/>
          <p:cNvSpPr txBox="1"/>
          <p:nvPr>
            <p:ph type="title"/>
          </p:nvPr>
        </p:nvSpPr>
        <p:spPr>
          <a:xfrm>
            <a:off x="356550" y="2097670"/>
            <a:ext cx="8430900" cy="9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How to Get $10K/Month of Free Advertising</a:t>
            </a:r>
            <a:endParaRPr sz="4300"/>
          </a:p>
        </p:txBody>
      </p:sp>
      <p:sp>
        <p:nvSpPr>
          <p:cNvPr id="436" name="Google Shape;436;p70"/>
          <p:cNvSpPr txBox="1"/>
          <p:nvPr>
            <p:ph idx="1" type="subTitle"/>
          </p:nvPr>
        </p:nvSpPr>
        <p:spPr>
          <a:xfrm>
            <a:off x="2098500" y="1636845"/>
            <a:ext cx="4947000" cy="4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Google Grants for Nonprofits Workshop</a:t>
            </a:r>
            <a:endParaRPr sz="1700"/>
          </a:p>
        </p:txBody>
      </p:sp>
      <p:pic>
        <p:nvPicPr>
          <p:cNvPr id="437" name="Google Shape;437;p70" title="dcf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273" y="589800"/>
            <a:ext cx="1423451" cy="4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9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79"/>
          <p:cNvSpPr txBox="1"/>
          <p:nvPr>
            <p:ph idx="2" type="body"/>
          </p:nvPr>
        </p:nvSpPr>
        <p:spPr>
          <a:xfrm>
            <a:off x="528500" y="1741950"/>
            <a:ext cx="79269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Step 2: </a:t>
            </a:r>
            <a:r>
              <a:rPr lang="en"/>
              <a:t>Request a Google for Nonprofits account at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www.google.com/nonprofits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79"/>
          <p:cNvSpPr/>
          <p:nvPr/>
        </p:nvSpPr>
        <p:spPr>
          <a:xfrm>
            <a:off x="1103925" y="2297875"/>
            <a:ext cx="6475500" cy="24204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4" name="Google Shape;554;p79"/>
          <p:cNvSpPr txBox="1"/>
          <p:nvPr/>
        </p:nvSpPr>
        <p:spPr>
          <a:xfrm>
            <a:off x="1263750" y="2412325"/>
            <a:ext cx="6714600" cy="2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 Will Need: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Google email account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 organization’s EIN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 organization’s physical address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 organization’s contact information (email)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 organization’s Mission Statement (500 characters max)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5" name="Google Shape;555;p79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Application Process</a:t>
            </a:r>
            <a:endParaRPr sz="2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p80"/>
          <p:cNvSpPr txBox="1"/>
          <p:nvPr>
            <p:ph idx="4294967295" type="body"/>
          </p:nvPr>
        </p:nvSpPr>
        <p:spPr>
          <a:xfrm>
            <a:off x="1079400" y="1324900"/>
            <a:ext cx="33690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Step 3: </a:t>
            </a:r>
            <a:r>
              <a:rPr lang="en"/>
              <a:t>Wait for verification</a:t>
            </a:r>
            <a:endParaRPr/>
          </a:p>
        </p:txBody>
      </p:sp>
      <p:pic>
        <p:nvPicPr>
          <p:cNvPr id="562" name="Google Shape;562;p80" title="Clock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41" y="1217050"/>
            <a:ext cx="576959" cy="5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80"/>
          <p:cNvSpPr/>
          <p:nvPr/>
        </p:nvSpPr>
        <p:spPr>
          <a:xfrm>
            <a:off x="584850" y="2269100"/>
            <a:ext cx="3322800" cy="1428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4" name="Google Shape;564;p80"/>
          <p:cNvSpPr txBox="1"/>
          <p:nvPr/>
        </p:nvSpPr>
        <p:spPr>
          <a:xfrm>
            <a:off x="788250" y="2393300"/>
            <a:ext cx="2916000" cy="11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takes about 2-14 business days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Poppins"/>
              <a:buChar char="●"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 will receive an email when verified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65" name="Google Shape;565;p80"/>
          <p:cNvGrpSpPr/>
          <p:nvPr/>
        </p:nvGrpSpPr>
        <p:grpSpPr>
          <a:xfrm>
            <a:off x="4871084" y="900812"/>
            <a:ext cx="3584413" cy="3341895"/>
            <a:chOff x="1138250" y="1715275"/>
            <a:chExt cx="2953051" cy="2753250"/>
          </a:xfrm>
        </p:grpSpPr>
        <p:pic>
          <p:nvPicPr>
            <p:cNvPr id="566" name="Google Shape;566;p80"/>
            <p:cNvPicPr preferRelativeResize="0"/>
            <p:nvPr/>
          </p:nvPicPr>
          <p:blipFill rotWithShape="1">
            <a:blip r:embed="rId4">
              <a:alphaModFix/>
            </a:blip>
            <a:srcRect b="5033" l="0" r="0" t="0"/>
            <a:stretch/>
          </p:blipFill>
          <p:spPr>
            <a:xfrm>
              <a:off x="1138250" y="1715275"/>
              <a:ext cx="2953051" cy="2753250"/>
            </a:xfrm>
            <a:prstGeom prst="rect">
              <a:avLst/>
            </a:prstGeom>
            <a:noFill/>
            <a:ln cap="flat" cmpd="sng" w="19050">
              <a:solidFill>
                <a:srgbClr val="F8F9FA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67" name="Google Shape;567;p80"/>
            <p:cNvSpPr/>
            <p:nvPr/>
          </p:nvSpPr>
          <p:spPr>
            <a:xfrm>
              <a:off x="1997600" y="3621875"/>
              <a:ext cx="1089300" cy="107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Poppins"/>
                  <a:ea typeface="Poppins"/>
                  <a:cs typeface="Poppins"/>
                  <a:sym typeface="Poppins"/>
                </a:rPr>
                <a:t>Your Organization</a:t>
              </a:r>
              <a:endParaRPr sz="6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68" name="Google Shape;568;p80"/>
          <p:cNvSpPr txBox="1"/>
          <p:nvPr>
            <p:ph idx="1" type="subTitle"/>
          </p:nvPr>
        </p:nvSpPr>
        <p:spPr>
          <a:xfrm>
            <a:off x="528225" y="544100"/>
            <a:ext cx="4043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Application Process</a:t>
            </a:r>
            <a:endParaRPr b="1" sz="2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1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4" name="Google Shape;574;p81"/>
          <p:cNvSpPr txBox="1"/>
          <p:nvPr>
            <p:ph idx="4294967295" type="body"/>
          </p:nvPr>
        </p:nvSpPr>
        <p:spPr>
          <a:xfrm>
            <a:off x="528500" y="1419575"/>
            <a:ext cx="7926900" cy="4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Step 4: </a:t>
            </a:r>
            <a:r>
              <a:rPr lang="en"/>
              <a:t>Activate and use the individual products</a:t>
            </a:r>
            <a:endParaRPr/>
          </a:p>
        </p:txBody>
      </p:sp>
      <p:sp>
        <p:nvSpPr>
          <p:cNvPr id="575" name="Google Shape;575;p81"/>
          <p:cNvSpPr/>
          <p:nvPr/>
        </p:nvSpPr>
        <p:spPr>
          <a:xfrm>
            <a:off x="5249900" y="1419575"/>
            <a:ext cx="3282600" cy="27534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76" name="Google Shape;576;p81"/>
          <p:cNvGrpSpPr/>
          <p:nvPr/>
        </p:nvGrpSpPr>
        <p:grpSpPr>
          <a:xfrm>
            <a:off x="5591894" y="2018127"/>
            <a:ext cx="2598609" cy="1403753"/>
            <a:chOff x="2778989" y="1885950"/>
            <a:chExt cx="3388459" cy="1830425"/>
          </a:xfrm>
        </p:grpSpPr>
        <p:pic>
          <p:nvPicPr>
            <p:cNvPr id="577" name="Google Shape;577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03626" y="2068725"/>
              <a:ext cx="1136750" cy="113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81"/>
            <p:cNvSpPr txBox="1"/>
            <p:nvPr/>
          </p:nvSpPr>
          <p:spPr>
            <a:xfrm>
              <a:off x="3244800" y="3205475"/>
              <a:ext cx="2654400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595959"/>
                  </a:solidFill>
                  <a:latin typeface="Poppins"/>
                  <a:ea typeface="Poppins"/>
                  <a:cs typeface="Poppins"/>
                  <a:sym typeface="Poppins"/>
                </a:rPr>
                <a:t>Google Ad Grants</a:t>
              </a:r>
              <a:endParaRPr b="1" sz="15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79" name="Google Shape;579;p81" title="Bynorafikse Stars Sticker (Provided by Tenor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18124" y="1885950"/>
              <a:ext cx="649325" cy="876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81" title="Bynorafikse Stars Sticker (Provided by Tenor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78989" y="3070500"/>
              <a:ext cx="378561" cy="5108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1" name="Google Shape;581;p81"/>
          <p:cNvGrpSpPr/>
          <p:nvPr/>
        </p:nvGrpSpPr>
        <p:grpSpPr>
          <a:xfrm>
            <a:off x="611500" y="2124613"/>
            <a:ext cx="4143750" cy="2048375"/>
            <a:chOff x="706775" y="1853525"/>
            <a:chExt cx="4143750" cy="2048375"/>
          </a:xfrm>
        </p:grpSpPr>
        <p:pic>
          <p:nvPicPr>
            <p:cNvPr id="582" name="Google Shape;582;p8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6775" y="1853525"/>
              <a:ext cx="4143750" cy="2048375"/>
            </a:xfrm>
            <a:prstGeom prst="rect">
              <a:avLst/>
            </a:prstGeom>
            <a:noFill/>
            <a:ln cap="flat" cmpd="sng" w="9525">
              <a:solidFill>
                <a:srgbClr val="F1F1F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83" name="Google Shape;583;p81"/>
            <p:cNvSpPr/>
            <p:nvPr/>
          </p:nvSpPr>
          <p:spPr>
            <a:xfrm>
              <a:off x="888150" y="2625800"/>
              <a:ext cx="2445600" cy="28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Poppins"/>
                  <a:ea typeface="Poppins"/>
                  <a:cs typeface="Poppins"/>
                  <a:sym typeface="Poppins"/>
                </a:rPr>
                <a:t>Your Organization</a:t>
              </a: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84" name="Google Shape;584;p81"/>
          <p:cNvSpPr txBox="1"/>
          <p:nvPr>
            <p:ph idx="1" type="subTitle"/>
          </p:nvPr>
        </p:nvSpPr>
        <p:spPr>
          <a:xfrm>
            <a:off x="528225" y="544100"/>
            <a:ext cx="4043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Application Process</a:t>
            </a:r>
            <a:endParaRPr b="1" sz="2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2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82"/>
          <p:cNvSpPr txBox="1"/>
          <p:nvPr>
            <p:ph idx="1" type="subTitle"/>
          </p:nvPr>
        </p:nvSpPr>
        <p:spPr>
          <a:xfrm>
            <a:off x="1079400" y="2571750"/>
            <a:ext cx="60186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*AKA SERP (Search Engine Results Page) Ads, Text Ads, SEM (Search Engine Marketing) or PPC (Pay-Per-Click)</a:t>
            </a:r>
            <a:endParaRPr/>
          </a:p>
        </p:txBody>
      </p:sp>
      <p:sp>
        <p:nvSpPr>
          <p:cNvPr id="591" name="Google Shape;591;p82"/>
          <p:cNvSpPr txBox="1"/>
          <p:nvPr>
            <p:ph type="title"/>
          </p:nvPr>
        </p:nvSpPr>
        <p:spPr>
          <a:xfrm>
            <a:off x="1079400" y="1869475"/>
            <a:ext cx="6018600" cy="7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Search* Ads?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p83"/>
          <p:cNvSpPr txBox="1"/>
          <p:nvPr>
            <p:ph idx="2" type="body"/>
          </p:nvPr>
        </p:nvSpPr>
        <p:spPr>
          <a:xfrm>
            <a:off x="528500" y="1635625"/>
            <a:ext cx="65694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/>
              <a:t>Demand capturing:</a:t>
            </a:r>
            <a:r>
              <a:rPr lang="en"/>
              <a:t> ads show on the search results page based on </a:t>
            </a:r>
            <a:r>
              <a:rPr b="1" lang="en">
                <a:solidFill>
                  <a:schemeClr val="lt1"/>
                </a:solidFill>
                <a:highlight>
                  <a:schemeClr val="accent1"/>
                </a:highlight>
              </a:rPr>
              <a:t>what people are searching for</a:t>
            </a:r>
            <a:endParaRPr b="1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  <p:pic>
        <p:nvPicPr>
          <p:cNvPr id="598" name="Google Shape;59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737" y="2416975"/>
            <a:ext cx="4187274" cy="23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3"/>
          <p:cNvPicPr preferRelativeResize="0"/>
          <p:nvPr/>
        </p:nvPicPr>
        <p:blipFill rotWithShape="1">
          <a:blip r:embed="rId4">
            <a:alphaModFix/>
          </a:blip>
          <a:srcRect b="90010" l="13611" r="38223" t="2016"/>
          <a:stretch/>
        </p:blipFill>
        <p:spPr>
          <a:xfrm>
            <a:off x="1869600" y="2354965"/>
            <a:ext cx="5404799" cy="497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83"/>
          <p:cNvCxnSpPr>
            <a:endCxn id="599" idx="1"/>
          </p:cNvCxnSpPr>
          <p:nvPr/>
        </p:nvCxnSpPr>
        <p:spPr>
          <a:xfrm rot="5400000">
            <a:off x="1761750" y="2308495"/>
            <a:ext cx="403200" cy="187500"/>
          </a:xfrm>
          <a:prstGeom prst="curvedConnector4">
            <a:avLst>
              <a:gd fmla="val 19137" name="adj1"/>
              <a:gd fmla="val 227000" name="adj2"/>
            </a:avLst>
          </a:prstGeom>
          <a:noFill/>
          <a:ln cap="flat" cmpd="sng" w="8550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01" name="Google Shape;601;p83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Search Ads</a:t>
            </a: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84"/>
          <p:cNvPicPr preferRelativeResize="0"/>
          <p:nvPr/>
        </p:nvPicPr>
        <p:blipFill rotWithShape="1">
          <a:blip r:embed="rId3">
            <a:alphaModFix/>
          </a:blip>
          <a:srcRect b="37023" l="0" r="36187" t="0"/>
          <a:stretch/>
        </p:blipFill>
        <p:spPr>
          <a:xfrm>
            <a:off x="4493575" y="1336275"/>
            <a:ext cx="4451150" cy="24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8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8" name="Google Shape;608;p84"/>
          <p:cNvSpPr txBox="1"/>
          <p:nvPr>
            <p:ph idx="2" type="body"/>
          </p:nvPr>
        </p:nvSpPr>
        <p:spPr>
          <a:xfrm>
            <a:off x="528500" y="1635625"/>
            <a:ext cx="4268100" cy="2247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~14 billion searches per day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Every search is an auction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Google Grants is a </a:t>
            </a:r>
            <a:r>
              <a:rPr lang="en" u="sng"/>
              <a:t>secondary</a:t>
            </a:r>
            <a:r>
              <a:rPr lang="en"/>
              <a:t> auction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/>
              <a:t>Protip: </a:t>
            </a:r>
            <a:r>
              <a:rPr i="1" lang="en"/>
              <a:t>Quality</a:t>
            </a:r>
            <a:r>
              <a:rPr i="1" lang="en"/>
              <a:t> Score</a:t>
            </a:r>
            <a:endParaRPr i="1"/>
          </a:p>
        </p:txBody>
      </p:sp>
      <p:sp>
        <p:nvSpPr>
          <p:cNvPr id="609" name="Google Shape;609;p84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How </a:t>
            </a:r>
            <a:r>
              <a:rPr lang="en" sz="2500"/>
              <a:t>Search Ads Work</a:t>
            </a:r>
            <a:endParaRPr sz="2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5" name="Google Shape;615;p85"/>
          <p:cNvSpPr txBox="1"/>
          <p:nvPr>
            <p:ph idx="4294967295" type="body"/>
          </p:nvPr>
        </p:nvSpPr>
        <p:spPr>
          <a:xfrm>
            <a:off x="528500" y="1545675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Keywords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 copy (headlines &amp; descriptions)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Assets/Extensions</a:t>
            </a:r>
            <a:endParaRPr/>
          </a:p>
        </p:txBody>
      </p:sp>
      <p:sp>
        <p:nvSpPr>
          <p:cNvPr id="616" name="Google Shape;616;p85"/>
          <p:cNvSpPr txBox="1"/>
          <p:nvPr>
            <p:ph idx="4294967295" type="body"/>
          </p:nvPr>
        </p:nvSpPr>
        <p:spPr>
          <a:xfrm>
            <a:off x="4617150" y="1545675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Landing page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Audience targeting 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Geographic targeting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Conversion tracking</a:t>
            </a:r>
            <a:endParaRPr/>
          </a:p>
        </p:txBody>
      </p:sp>
      <p:sp>
        <p:nvSpPr>
          <p:cNvPr id="617" name="Google Shape;617;p85"/>
          <p:cNvSpPr txBox="1"/>
          <p:nvPr>
            <p:ph idx="4294967295" type="subTitle"/>
          </p:nvPr>
        </p:nvSpPr>
        <p:spPr>
          <a:xfrm>
            <a:off x="483375" y="66235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Key Components</a:t>
            </a:r>
            <a:endParaRPr b="1" sz="2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6"/>
          <p:cNvSpPr/>
          <p:nvPr/>
        </p:nvSpPr>
        <p:spPr>
          <a:xfrm>
            <a:off x="4712625" y="2252900"/>
            <a:ext cx="3565500" cy="119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3" name="Google Shape;623;p86"/>
          <p:cNvSpPr/>
          <p:nvPr/>
        </p:nvSpPr>
        <p:spPr>
          <a:xfrm>
            <a:off x="587125" y="2252900"/>
            <a:ext cx="3565500" cy="104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4" name="Google Shape;624;p86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5" name="Google Shape;625;p86"/>
          <p:cNvSpPr txBox="1"/>
          <p:nvPr>
            <p:ph idx="4294967295" type="subTitle"/>
          </p:nvPr>
        </p:nvSpPr>
        <p:spPr>
          <a:xfrm>
            <a:off x="483375" y="66235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Keywords</a:t>
            </a:r>
            <a:endParaRPr b="1" sz="2500"/>
          </a:p>
        </p:txBody>
      </p:sp>
      <p:sp>
        <p:nvSpPr>
          <p:cNvPr id="626" name="Google Shape;626;p86"/>
          <p:cNvSpPr txBox="1"/>
          <p:nvPr>
            <p:ph idx="4294967295" type="body"/>
          </p:nvPr>
        </p:nvSpPr>
        <p:spPr>
          <a:xfrm>
            <a:off x="700225" y="2355050"/>
            <a:ext cx="3339300" cy="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 advertiser selling </a:t>
            </a:r>
            <a:r>
              <a:rPr b="1" lang="en"/>
              <a:t>running shoes</a:t>
            </a:r>
            <a:r>
              <a:rPr lang="en"/>
              <a:t> could target keywords such as </a:t>
            </a:r>
            <a:r>
              <a:rPr b="1" i="1" lang="en"/>
              <a:t>‘running shoes’</a:t>
            </a:r>
            <a:r>
              <a:rPr lang="en"/>
              <a:t> or </a:t>
            </a:r>
            <a:r>
              <a:rPr b="1" i="1" lang="en"/>
              <a:t>‘sports gear’</a:t>
            </a:r>
            <a:endParaRPr b="1" i="1"/>
          </a:p>
        </p:txBody>
      </p:sp>
      <p:sp>
        <p:nvSpPr>
          <p:cNvPr id="627" name="Google Shape;627;p86"/>
          <p:cNvSpPr txBox="1"/>
          <p:nvPr>
            <p:ph idx="4294967295" type="body"/>
          </p:nvPr>
        </p:nvSpPr>
        <p:spPr>
          <a:xfrm>
            <a:off x="4849125" y="2308100"/>
            <a:ext cx="3292500" cy="10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An advertiser looking for </a:t>
            </a:r>
            <a:r>
              <a:rPr b="1" lang="en"/>
              <a:t>volunteers</a:t>
            </a:r>
            <a:r>
              <a:rPr lang="en"/>
              <a:t> could target keywords such as </a:t>
            </a:r>
            <a:r>
              <a:rPr b="1" i="1" lang="en"/>
              <a:t>‘volunteer opportunities near me’</a:t>
            </a:r>
            <a:r>
              <a:rPr lang="en"/>
              <a:t> or </a:t>
            </a:r>
            <a:r>
              <a:rPr b="1" i="1" lang="en"/>
              <a:t>‘ways to give back’</a:t>
            </a:r>
            <a:endParaRPr b="1" i="1"/>
          </a:p>
        </p:txBody>
      </p:sp>
      <p:sp>
        <p:nvSpPr>
          <p:cNvPr id="628" name="Google Shape;628;p86"/>
          <p:cNvSpPr txBox="1"/>
          <p:nvPr>
            <p:ph idx="4294967295" type="body"/>
          </p:nvPr>
        </p:nvSpPr>
        <p:spPr>
          <a:xfrm>
            <a:off x="528500" y="1357400"/>
            <a:ext cx="6986400" cy="4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Search terms </a:t>
            </a:r>
            <a:r>
              <a:rPr lang="en"/>
              <a:t>you want to appear for on the search engine results page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7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4" name="Google Shape;634;p87"/>
          <p:cNvSpPr txBox="1"/>
          <p:nvPr>
            <p:ph idx="2" type="body"/>
          </p:nvPr>
        </p:nvSpPr>
        <p:spPr>
          <a:xfrm>
            <a:off x="528500" y="1627275"/>
            <a:ext cx="8151900" cy="28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consider when selecting keywords: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Search volume</a:t>
            </a:r>
            <a:r>
              <a:rPr lang="en"/>
              <a:t> (average number of monthly searches)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Difficulty score</a:t>
            </a:r>
            <a:r>
              <a:rPr lang="en"/>
              <a:t> (how hard it is to earn a top-10 organic search ranking)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Cost per click</a:t>
            </a:r>
            <a:r>
              <a:rPr lang="en"/>
              <a:t> (how much you pay each time someone clicks on your ad)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Match type</a:t>
            </a:r>
            <a:r>
              <a:rPr lang="en"/>
              <a:t> (how closely the keyword needs to match with the user’s search query)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 u="sng"/>
              <a:t>Broad</a:t>
            </a:r>
            <a:r>
              <a:rPr lang="en" sz="1400"/>
              <a:t> (ads may show on searches that are related)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 u="sng"/>
              <a:t>“Phrase” </a:t>
            </a:r>
            <a:r>
              <a:rPr lang="en" sz="1400"/>
              <a:t>(ads may show on searches that include the meaning)</a:t>
            </a:r>
            <a:endParaRPr sz="1400"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 sz="1400" u="sng"/>
              <a:t>[Exact]</a:t>
            </a:r>
            <a:r>
              <a:rPr lang="en" sz="1400"/>
              <a:t> (ads may show on searches that are the same meaning)</a:t>
            </a:r>
            <a:endParaRPr sz="1400"/>
          </a:p>
        </p:txBody>
      </p:sp>
      <p:sp>
        <p:nvSpPr>
          <p:cNvPr id="635" name="Google Shape;635;p87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Keywords</a:t>
            </a:r>
            <a:endParaRPr b="1"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8"/>
          <p:cNvSpPr/>
          <p:nvPr/>
        </p:nvSpPr>
        <p:spPr>
          <a:xfrm>
            <a:off x="4849125" y="1659950"/>
            <a:ext cx="3761400" cy="247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1" name="Google Shape;641;p88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88"/>
          <p:cNvSpPr txBox="1"/>
          <p:nvPr>
            <p:ph idx="2" type="body"/>
          </p:nvPr>
        </p:nvSpPr>
        <p:spPr>
          <a:xfrm>
            <a:off x="528500" y="1578200"/>
            <a:ext cx="4165200" cy="26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Tool recommendations: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Google Keyword Planner (free)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Ahrefs (paid)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SpyFu (paid)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Moz (free &amp; paid options)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Answer the Public (free &amp; paid options)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Google search (free)</a:t>
            </a:r>
            <a:endParaRPr/>
          </a:p>
        </p:txBody>
      </p:sp>
      <p:sp>
        <p:nvSpPr>
          <p:cNvPr id="643" name="Google Shape;643;p88"/>
          <p:cNvSpPr txBox="1"/>
          <p:nvPr>
            <p:ph idx="2" type="body"/>
          </p:nvPr>
        </p:nvSpPr>
        <p:spPr>
          <a:xfrm>
            <a:off x="4960600" y="1856400"/>
            <a:ext cx="35928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Tips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 advantage of negative keywords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possible, look at what competitors are doing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Routinely check the search term reports for new ideas</a:t>
            </a:r>
            <a:endParaRPr/>
          </a:p>
        </p:txBody>
      </p:sp>
      <p:pic>
        <p:nvPicPr>
          <p:cNvPr id="644" name="Google Shape;644;p88" title="Bynorafikse Stars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397" y="1856394"/>
            <a:ext cx="279400" cy="37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88" title="Bynorafikse Stars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997" y="1856394"/>
            <a:ext cx="279400" cy="37708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88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Keywords</a:t>
            </a:r>
            <a:endParaRPr b="1"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1"/>
          <p:cNvSpPr txBox="1"/>
          <p:nvPr/>
        </p:nvSpPr>
        <p:spPr>
          <a:xfrm>
            <a:off x="5934488" y="186355"/>
            <a:ext cx="142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Clients</a:t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3" name="Google Shape;443;p71"/>
          <p:cNvSpPr txBox="1"/>
          <p:nvPr/>
        </p:nvSpPr>
        <p:spPr>
          <a:xfrm>
            <a:off x="5934488" y="2726093"/>
            <a:ext cx="142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Awards</a:t>
            </a:r>
            <a:endParaRPr b="1"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44" name="Google Shape;444;p71"/>
          <p:cNvCxnSpPr/>
          <p:nvPr/>
        </p:nvCxnSpPr>
        <p:spPr>
          <a:xfrm>
            <a:off x="4726675" y="2643093"/>
            <a:ext cx="39717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5" name="Google Shape;445;p71"/>
          <p:cNvPicPr preferRelativeResize="0"/>
          <p:nvPr/>
        </p:nvPicPr>
        <p:blipFill rotWithShape="1">
          <a:blip r:embed="rId4">
            <a:alphaModFix/>
          </a:blip>
          <a:srcRect b="0" l="0" r="80322" t="70974"/>
          <a:stretch/>
        </p:blipFill>
        <p:spPr>
          <a:xfrm>
            <a:off x="4894000" y="1919063"/>
            <a:ext cx="767325" cy="5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136" y="4524541"/>
            <a:ext cx="1066977" cy="31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6160" y="4548520"/>
            <a:ext cx="1066968" cy="26941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1"/>
          <p:cNvSpPr/>
          <p:nvPr/>
        </p:nvSpPr>
        <p:spPr>
          <a:xfrm>
            <a:off x="9327525" y="0"/>
            <a:ext cx="3971700" cy="51228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9" name="Google Shape;449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27826" y="309625"/>
            <a:ext cx="967388" cy="29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63975" y="906550"/>
            <a:ext cx="1218075" cy="27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975" y="1443680"/>
            <a:ext cx="956534" cy="31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1" title="unnamed-2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23209" y="1385459"/>
            <a:ext cx="1314925" cy="30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71" title="White-Horizontal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57338" y="731675"/>
            <a:ext cx="967400" cy="2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363975" y="246000"/>
            <a:ext cx="668525" cy="50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71" title="hjjhgfjgh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627825" y="2051048"/>
            <a:ext cx="1375424" cy="2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62175" y="2082149"/>
            <a:ext cx="1427702" cy="29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71" title="dana 1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93820" y="1901325"/>
            <a:ext cx="1035846" cy="53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1" title="queen 1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688688" y="1325927"/>
            <a:ext cx="967398" cy="49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1" title="image 4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31338" y="1392609"/>
            <a:ext cx="1103673" cy="30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1" title="Group 63.png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50377" y="659154"/>
            <a:ext cx="934175" cy="41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1" title="image 2.pn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697525" y="647975"/>
            <a:ext cx="934171" cy="5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1" title="Mask group.png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640525" y="649115"/>
            <a:ext cx="934646" cy="523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1" title="Group.png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148200" y="3954237"/>
            <a:ext cx="1103649" cy="25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1" title="Communicator-Logo-Black 2 1.png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835388" y="3947890"/>
            <a:ext cx="1103649" cy="29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1" title="GDUSA 1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3212" y="3869600"/>
            <a:ext cx="419947" cy="4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1" title="1200px-Communication_Arts_logo 1.png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147322" y="3251949"/>
            <a:ext cx="525177" cy="4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1" title="awwwards 1.png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816975" y="3375769"/>
            <a:ext cx="1103650" cy="17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1" title="image 7.png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813887" y="3165837"/>
            <a:ext cx="776399" cy="47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1" title="davey_logo-transparent 2.png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819125" y="3243403"/>
            <a:ext cx="730026" cy="4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1"/>
          <p:cNvPicPr preferRelativeResize="0"/>
          <p:nvPr/>
        </p:nvPicPr>
        <p:blipFill rotWithShape="1">
          <a:blip r:embed="rId28">
            <a:alphaModFix/>
          </a:blip>
          <a:srcRect b="0" l="61856" r="0" t="59525"/>
          <a:stretch/>
        </p:blipFill>
        <p:spPr>
          <a:xfrm>
            <a:off x="9601680" y="3121073"/>
            <a:ext cx="1427700" cy="5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1"/>
          <p:cNvSpPr txBox="1"/>
          <p:nvPr/>
        </p:nvSpPr>
        <p:spPr>
          <a:xfrm>
            <a:off x="626750" y="1738950"/>
            <a:ext cx="49446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 SOMETHING </a:t>
            </a:r>
            <a:br>
              <a:rPr lang="en" sz="32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</a:br>
            <a:r>
              <a:rPr lang="en" sz="32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GREAT AND TELL PEOPLE ABOUT IT.</a:t>
            </a:r>
            <a:endParaRPr sz="3200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472" name="Google Shape;472;p71"/>
          <p:cNvSpPr txBox="1"/>
          <p:nvPr/>
        </p:nvSpPr>
        <p:spPr>
          <a:xfrm>
            <a:off x="626750" y="1420350"/>
            <a:ext cx="23352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 ARE FIRST ASCENT</a:t>
            </a:r>
            <a:endParaRPr b="1" sz="1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3" name="Google Shape;473;p7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14912" y="4176150"/>
            <a:ext cx="1138175" cy="3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9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89"/>
          <p:cNvSpPr txBox="1"/>
          <p:nvPr/>
        </p:nvSpPr>
        <p:spPr>
          <a:xfrm>
            <a:off x="681225" y="1785900"/>
            <a:ext cx="19107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3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Headline </a:t>
            </a: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(3 to 15)</a:t>
            </a:r>
            <a:b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Up to 30 characters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653" name="Google Shape;653;p89"/>
          <p:cNvSpPr txBox="1"/>
          <p:nvPr/>
        </p:nvSpPr>
        <p:spPr>
          <a:xfrm>
            <a:off x="681225" y="2475600"/>
            <a:ext cx="19752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3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Description </a:t>
            </a: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(2 to 4)</a:t>
            </a:r>
            <a:b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Up to 90 characters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654" name="Google Shape;654;p89"/>
          <p:cNvSpPr txBox="1"/>
          <p:nvPr/>
        </p:nvSpPr>
        <p:spPr>
          <a:xfrm>
            <a:off x="681213" y="3131850"/>
            <a:ext cx="18669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03595"/>
                </a:solidFill>
                <a:latin typeface="Poppins"/>
                <a:ea typeface="Poppins"/>
                <a:cs typeface="Poppins"/>
                <a:sym typeface="Poppins"/>
              </a:rPr>
              <a:t>Assets / Extensions</a:t>
            </a:r>
            <a:endParaRPr b="1" sz="1300">
              <a:solidFill>
                <a:srgbClr val="10359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Sitelinks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Lead Form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Location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Call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&amp; more!</a:t>
            </a:r>
            <a:endParaRPr sz="13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5" name="Google Shape;655;p89"/>
          <p:cNvPicPr preferRelativeResize="0"/>
          <p:nvPr/>
        </p:nvPicPr>
        <p:blipFill rotWithShape="1">
          <a:blip r:embed="rId3">
            <a:alphaModFix/>
          </a:blip>
          <a:srcRect b="33128" l="11660" r="34997" t="16821"/>
          <a:stretch/>
        </p:blipFill>
        <p:spPr>
          <a:xfrm>
            <a:off x="3853363" y="1731975"/>
            <a:ext cx="4838030" cy="2525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6" name="Google Shape;656;p89"/>
          <p:cNvCxnSpPr>
            <a:stCxn id="652" idx="3"/>
          </p:cNvCxnSpPr>
          <p:nvPr/>
        </p:nvCxnSpPr>
        <p:spPr>
          <a:xfrm>
            <a:off x="2591925" y="2093400"/>
            <a:ext cx="1499400" cy="272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7" name="Google Shape;657;p89"/>
          <p:cNvCxnSpPr/>
          <p:nvPr/>
        </p:nvCxnSpPr>
        <p:spPr>
          <a:xfrm flipH="1" rot="10800000">
            <a:off x="2709500" y="2641700"/>
            <a:ext cx="1381800" cy="13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8" name="Google Shape;658;p89"/>
          <p:cNvCxnSpPr/>
          <p:nvPr/>
        </p:nvCxnSpPr>
        <p:spPr>
          <a:xfrm flipH="1" rot="10800000">
            <a:off x="2584850" y="3335250"/>
            <a:ext cx="1430700" cy="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9" name="Google Shape;659;p89"/>
          <p:cNvCxnSpPr/>
          <p:nvPr/>
        </p:nvCxnSpPr>
        <p:spPr>
          <a:xfrm>
            <a:off x="4123563" y="2872750"/>
            <a:ext cx="0" cy="1228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0" name="Google Shape;660;p89"/>
          <p:cNvCxnSpPr/>
          <p:nvPr/>
        </p:nvCxnSpPr>
        <p:spPr>
          <a:xfrm>
            <a:off x="4123563" y="2872750"/>
            <a:ext cx="276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1" name="Google Shape;661;p89"/>
          <p:cNvCxnSpPr/>
          <p:nvPr/>
        </p:nvCxnSpPr>
        <p:spPr>
          <a:xfrm>
            <a:off x="4123563" y="4101350"/>
            <a:ext cx="2763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2" name="Google Shape;662;p89"/>
          <p:cNvCxnSpPr/>
          <p:nvPr/>
        </p:nvCxnSpPr>
        <p:spPr>
          <a:xfrm flipH="1" rot="10800000">
            <a:off x="2587592" y="2994475"/>
            <a:ext cx="6103800" cy="345600"/>
          </a:xfrm>
          <a:prstGeom prst="curvedConnector5">
            <a:avLst>
              <a:gd fmla="val 10369" name="adj1"/>
              <a:gd fmla="val -334209" name="adj2"/>
              <a:gd fmla="val 103901" name="adj3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63" name="Google Shape;663;p89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</a:t>
            </a:r>
            <a:r>
              <a:rPr lang="en" sz="2500"/>
              <a:t>Ad Copy</a:t>
            </a:r>
            <a:endParaRPr b="1" sz="2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0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9" name="Google Shape;669;p90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</a:t>
            </a:r>
            <a:r>
              <a:rPr lang="en" sz="2500"/>
              <a:t>Ad Copy</a:t>
            </a:r>
            <a:endParaRPr b="1" sz="2500"/>
          </a:p>
        </p:txBody>
      </p:sp>
      <p:pic>
        <p:nvPicPr>
          <p:cNvPr id="670" name="Google Shape;670;p90" title="Screenshot 2025-11-17 at 1.47.20 PM.png"/>
          <p:cNvPicPr preferRelativeResize="0"/>
          <p:nvPr/>
        </p:nvPicPr>
        <p:blipFill rotWithShape="1">
          <a:blip r:embed="rId3">
            <a:alphaModFix/>
          </a:blip>
          <a:srcRect b="0" l="497" r="0" t="1224"/>
          <a:stretch/>
        </p:blipFill>
        <p:spPr>
          <a:xfrm>
            <a:off x="646000" y="1709050"/>
            <a:ext cx="7891625" cy="28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1"/>
          <p:cNvSpPr/>
          <p:nvPr/>
        </p:nvSpPr>
        <p:spPr>
          <a:xfrm>
            <a:off x="463039" y="1921800"/>
            <a:ext cx="3941700" cy="23142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6" name="Google Shape;676;p91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7" name="Google Shape;677;p91"/>
          <p:cNvSpPr txBox="1"/>
          <p:nvPr>
            <p:ph idx="2" type="body"/>
          </p:nvPr>
        </p:nvSpPr>
        <p:spPr>
          <a:xfrm>
            <a:off x="569375" y="2044500"/>
            <a:ext cx="3786300" cy="20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Tips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 keyword research first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Include keywords &amp; calls-to-action in your headlines and descriptions 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Make sure your ad reflects the content on your landing page (and vice-versa)</a:t>
            </a:r>
            <a:endParaRPr/>
          </a:p>
        </p:txBody>
      </p:sp>
      <p:pic>
        <p:nvPicPr>
          <p:cNvPr id="678" name="Google Shape;678;p91" title="Bynorafikse Stars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72" y="2044494"/>
            <a:ext cx="279400" cy="37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1" title="Bynorafikse Stars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772" y="2044494"/>
            <a:ext cx="279400" cy="37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1"/>
          <p:cNvPicPr preferRelativeResize="0"/>
          <p:nvPr/>
        </p:nvPicPr>
        <p:blipFill rotWithShape="1">
          <a:blip r:embed="rId4">
            <a:alphaModFix/>
          </a:blip>
          <a:srcRect b="0" l="0" r="9649" t="0"/>
          <a:stretch/>
        </p:blipFill>
        <p:spPr>
          <a:xfrm>
            <a:off x="4978276" y="536474"/>
            <a:ext cx="3395338" cy="1048817"/>
          </a:xfrm>
          <a:prstGeom prst="rect">
            <a:avLst/>
          </a:prstGeom>
          <a:noFill/>
          <a:ln cap="flat" cmpd="sng" w="10300">
            <a:solidFill>
              <a:srgbClr val="F1F1F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1" name="Google Shape;681;p91"/>
          <p:cNvPicPr preferRelativeResize="0"/>
          <p:nvPr/>
        </p:nvPicPr>
        <p:blipFill rotWithShape="1">
          <a:blip r:embed="rId5">
            <a:alphaModFix/>
          </a:blip>
          <a:srcRect b="45017" l="16066" r="17927" t="22825"/>
          <a:stretch/>
        </p:blipFill>
        <p:spPr>
          <a:xfrm>
            <a:off x="4978290" y="1740042"/>
            <a:ext cx="3395336" cy="3003331"/>
          </a:xfrm>
          <a:prstGeom prst="rect">
            <a:avLst/>
          </a:prstGeom>
          <a:noFill/>
          <a:ln cap="flat" cmpd="sng" w="10300">
            <a:solidFill>
              <a:srgbClr val="F1F1F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2" name="Google Shape;682;p91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</a:t>
            </a:r>
            <a:r>
              <a:rPr lang="en" sz="2500"/>
              <a:t>Ad Copy</a:t>
            </a:r>
            <a:endParaRPr b="1"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92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8" name="Google Shape;688;p92"/>
          <p:cNvSpPr txBox="1"/>
          <p:nvPr>
            <p:ph idx="2" type="body"/>
          </p:nvPr>
        </p:nvSpPr>
        <p:spPr>
          <a:xfrm>
            <a:off x="528500" y="1741950"/>
            <a:ext cx="3786300" cy="14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Who are you talking to?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Geographic location (mandatory)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Age and gender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Interests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Household income</a:t>
            </a:r>
            <a:endParaRPr/>
          </a:p>
        </p:txBody>
      </p:sp>
      <p:sp>
        <p:nvSpPr>
          <p:cNvPr id="689" name="Google Shape;689;p92"/>
          <p:cNvSpPr txBox="1"/>
          <p:nvPr>
            <p:ph idx="2" type="body"/>
          </p:nvPr>
        </p:nvSpPr>
        <p:spPr>
          <a:xfrm>
            <a:off x="4617150" y="1741950"/>
            <a:ext cx="36420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actions do you want to drive?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Donations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Ticket sales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Email sign-ups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Calls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Engagement with content on your website</a:t>
            </a:r>
            <a:endParaRPr/>
          </a:p>
        </p:txBody>
      </p:sp>
      <p:sp>
        <p:nvSpPr>
          <p:cNvPr id="690" name="Google Shape;690;p92"/>
          <p:cNvSpPr txBox="1"/>
          <p:nvPr>
            <p:ph idx="2" type="body"/>
          </p:nvPr>
        </p:nvSpPr>
        <p:spPr>
          <a:xfrm>
            <a:off x="528500" y="3622525"/>
            <a:ext cx="3786300" cy="11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Where will people go?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Landing page</a:t>
            </a:r>
            <a:endParaRPr/>
          </a:p>
        </p:txBody>
      </p:sp>
      <p:sp>
        <p:nvSpPr>
          <p:cNvPr id="691" name="Google Shape;691;p92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/>
              <a:t>Search Ads - </a:t>
            </a:r>
            <a:r>
              <a:rPr lang="en" sz="2500"/>
              <a:t>Other Pieces</a:t>
            </a:r>
            <a:endParaRPr b="1" sz="2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7" name="Google Shape;697;p93"/>
          <p:cNvSpPr txBox="1"/>
          <p:nvPr>
            <p:ph type="title"/>
          </p:nvPr>
        </p:nvSpPr>
        <p:spPr>
          <a:xfrm>
            <a:off x="1079400" y="1886700"/>
            <a:ext cx="47472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Structure Your Campaigns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3" name="Google Shape;703;p94"/>
          <p:cNvSpPr/>
          <p:nvPr/>
        </p:nvSpPr>
        <p:spPr>
          <a:xfrm>
            <a:off x="3659286" y="1919780"/>
            <a:ext cx="1825500" cy="525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Campaign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4" name="Google Shape;704;p94"/>
          <p:cNvSpPr/>
          <p:nvPr/>
        </p:nvSpPr>
        <p:spPr>
          <a:xfrm>
            <a:off x="1652938" y="2911552"/>
            <a:ext cx="1825500" cy="5253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Group 1</a:t>
            </a:r>
            <a:endParaRPr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5" name="Google Shape;705;p94"/>
          <p:cNvSpPr/>
          <p:nvPr/>
        </p:nvSpPr>
        <p:spPr>
          <a:xfrm>
            <a:off x="5665522" y="2911552"/>
            <a:ext cx="1825500" cy="5253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Group 2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6" name="Google Shape;706;p94"/>
          <p:cNvSpPr/>
          <p:nvPr/>
        </p:nvSpPr>
        <p:spPr>
          <a:xfrm>
            <a:off x="6668709" y="3826916"/>
            <a:ext cx="1825500" cy="525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2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7" name="Google Shape;707;p94"/>
          <p:cNvSpPr/>
          <p:nvPr/>
        </p:nvSpPr>
        <p:spPr>
          <a:xfrm>
            <a:off x="4662423" y="3826916"/>
            <a:ext cx="1825500" cy="525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1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8" name="Google Shape;708;p94"/>
          <p:cNvSpPr/>
          <p:nvPr/>
        </p:nvSpPr>
        <p:spPr>
          <a:xfrm>
            <a:off x="2656125" y="3826916"/>
            <a:ext cx="1825500" cy="525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2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9" name="Google Shape;709;p94"/>
          <p:cNvSpPr/>
          <p:nvPr/>
        </p:nvSpPr>
        <p:spPr>
          <a:xfrm>
            <a:off x="649839" y="3826916"/>
            <a:ext cx="1825500" cy="525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 1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10" name="Google Shape;710;p94"/>
          <p:cNvCxnSpPr>
            <a:stCxn id="703" idx="2"/>
            <a:endCxn id="705" idx="0"/>
          </p:cNvCxnSpPr>
          <p:nvPr/>
        </p:nvCxnSpPr>
        <p:spPr>
          <a:xfrm flipH="1" rot="-5400000">
            <a:off x="5341836" y="1675280"/>
            <a:ext cx="466500" cy="2006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1" name="Google Shape;711;p94"/>
          <p:cNvCxnSpPr>
            <a:stCxn id="704" idx="0"/>
            <a:endCxn id="703" idx="2"/>
          </p:cNvCxnSpPr>
          <p:nvPr/>
        </p:nvCxnSpPr>
        <p:spPr>
          <a:xfrm rot="-5400000">
            <a:off x="3335638" y="1675102"/>
            <a:ext cx="466500" cy="20064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2" name="Google Shape;712;p94"/>
          <p:cNvCxnSpPr>
            <a:stCxn id="704" idx="2"/>
            <a:endCxn id="708" idx="0"/>
          </p:cNvCxnSpPr>
          <p:nvPr/>
        </p:nvCxnSpPr>
        <p:spPr>
          <a:xfrm flipH="1" rot="-5400000">
            <a:off x="2872288" y="3130252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3" name="Google Shape;713;p94"/>
          <p:cNvCxnSpPr>
            <a:stCxn id="709" idx="0"/>
            <a:endCxn id="704" idx="2"/>
          </p:cNvCxnSpPr>
          <p:nvPr/>
        </p:nvCxnSpPr>
        <p:spPr>
          <a:xfrm rot="-5400000">
            <a:off x="1869189" y="3130316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4" name="Google Shape;714;p94"/>
          <p:cNvCxnSpPr>
            <a:stCxn id="705" idx="2"/>
            <a:endCxn id="706" idx="0"/>
          </p:cNvCxnSpPr>
          <p:nvPr/>
        </p:nvCxnSpPr>
        <p:spPr>
          <a:xfrm flipH="1" rot="-5400000">
            <a:off x="6884872" y="3130252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5" name="Google Shape;715;p94"/>
          <p:cNvCxnSpPr>
            <a:stCxn id="707" idx="0"/>
            <a:endCxn id="705" idx="2"/>
          </p:cNvCxnSpPr>
          <p:nvPr/>
        </p:nvCxnSpPr>
        <p:spPr>
          <a:xfrm rot="-5400000">
            <a:off x="5881773" y="3130316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6" name="Google Shape;716;p94"/>
          <p:cNvSpPr/>
          <p:nvPr/>
        </p:nvSpPr>
        <p:spPr>
          <a:xfrm>
            <a:off x="785175" y="2147450"/>
            <a:ext cx="1197000" cy="466500"/>
          </a:xfrm>
          <a:prstGeom prst="flowChartAlternateProcess">
            <a:avLst/>
          </a:prstGeom>
          <a:solidFill>
            <a:srgbClr val="E1E1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Keywords</a:t>
            </a:r>
            <a:endParaRPr sz="1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17" name="Google Shape;717;p94"/>
          <p:cNvCxnSpPr>
            <a:stCxn id="704" idx="1"/>
            <a:endCxn id="716" idx="2"/>
          </p:cNvCxnSpPr>
          <p:nvPr/>
        </p:nvCxnSpPr>
        <p:spPr>
          <a:xfrm rot="10800000">
            <a:off x="1383538" y="2613802"/>
            <a:ext cx="269400" cy="56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8" name="Google Shape;718;p94"/>
          <p:cNvSpPr/>
          <p:nvPr/>
        </p:nvSpPr>
        <p:spPr>
          <a:xfrm>
            <a:off x="7161875" y="2147450"/>
            <a:ext cx="1197000" cy="466500"/>
          </a:xfrm>
          <a:prstGeom prst="flowChartAlternateProcess">
            <a:avLst/>
          </a:prstGeom>
          <a:solidFill>
            <a:srgbClr val="E1E1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Keywords</a:t>
            </a:r>
            <a:endParaRPr sz="10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19" name="Google Shape;719;p94"/>
          <p:cNvCxnSpPr>
            <a:stCxn id="705" idx="3"/>
            <a:endCxn id="718" idx="2"/>
          </p:cNvCxnSpPr>
          <p:nvPr/>
        </p:nvCxnSpPr>
        <p:spPr>
          <a:xfrm flipH="1" rot="10800000">
            <a:off x="7491022" y="2613802"/>
            <a:ext cx="269400" cy="560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0" name="Google Shape;720;p94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Campaign Structure</a:t>
            </a:r>
            <a:endParaRPr b="1"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6" name="Google Shape;726;p95"/>
          <p:cNvSpPr txBox="1"/>
          <p:nvPr>
            <p:ph type="title"/>
          </p:nvPr>
        </p:nvSpPr>
        <p:spPr>
          <a:xfrm>
            <a:off x="1079400" y="1886700"/>
            <a:ext cx="52989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Take a Look Behind the Scenes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96" title="Googleadspart1-ezgif.com-video-to-gif-converter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1676" y="869736"/>
            <a:ext cx="7340650" cy="34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97" title="GoogleAdspart2-ezgif.com-video-to-gif-converter (1).gif"/>
          <p:cNvPicPr preferRelativeResize="0"/>
          <p:nvPr/>
        </p:nvPicPr>
        <p:blipFill rotWithShape="1">
          <a:blip r:embed="rId3">
            <a:alphaModFix/>
          </a:blip>
          <a:srcRect b="10" l="0" r="0" t="0"/>
          <a:stretch/>
        </p:blipFill>
        <p:spPr>
          <a:xfrm>
            <a:off x="901676" y="869736"/>
            <a:ext cx="7340650" cy="34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98" title="GoogleAdspart3-ezgif.com-video-to-gif-converter (1).gif"/>
          <p:cNvPicPr preferRelativeResize="0"/>
          <p:nvPr/>
        </p:nvPicPr>
        <p:blipFill rotWithShape="1">
          <a:blip r:embed="rId3">
            <a:alphaModFix/>
          </a:blip>
          <a:srcRect b="10" l="0" r="19517" t="0"/>
          <a:stretch/>
        </p:blipFill>
        <p:spPr>
          <a:xfrm>
            <a:off x="1617925" y="869738"/>
            <a:ext cx="5908150" cy="34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72" title="john-headshot1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075" y="1251163"/>
            <a:ext cx="2143500" cy="214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9" name="Google Shape;479;p72"/>
          <p:cNvSpPr txBox="1"/>
          <p:nvPr/>
        </p:nvSpPr>
        <p:spPr>
          <a:xfrm>
            <a:off x="1465775" y="3503950"/>
            <a:ext cx="2546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Poppins"/>
                <a:ea typeface="Poppins"/>
                <a:cs typeface="Poppins"/>
                <a:sym typeface="Poppins"/>
              </a:rPr>
              <a:t>John Himics</a:t>
            </a:r>
            <a:endParaRPr b="1"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p72"/>
          <p:cNvSpPr txBox="1"/>
          <p:nvPr/>
        </p:nvSpPr>
        <p:spPr>
          <a:xfrm>
            <a:off x="1465775" y="4028450"/>
            <a:ext cx="254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President of First Ascent Design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81" name="Google Shape;481;p72" title="Mask grou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505" y="1183236"/>
            <a:ext cx="883845" cy="88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72" title="Bruna-Headshot@0.33x.png"/>
          <p:cNvPicPr preferRelativeResize="0"/>
          <p:nvPr/>
        </p:nvPicPr>
        <p:blipFill rotWithShape="1">
          <a:blip r:embed="rId5">
            <a:alphaModFix/>
          </a:blip>
          <a:srcRect b="18947" l="28062" r="28062" t="15241"/>
          <a:stretch/>
        </p:blipFill>
        <p:spPr>
          <a:xfrm>
            <a:off x="4990475" y="1251163"/>
            <a:ext cx="2143500" cy="214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3" name="Google Shape;483;p72"/>
          <p:cNvSpPr txBox="1"/>
          <p:nvPr/>
        </p:nvSpPr>
        <p:spPr>
          <a:xfrm>
            <a:off x="4789175" y="3503950"/>
            <a:ext cx="2546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Poppins"/>
                <a:ea typeface="Poppins"/>
                <a:cs typeface="Poppins"/>
                <a:sym typeface="Poppins"/>
              </a:rPr>
              <a:t>Bruna Viana</a:t>
            </a:r>
            <a:endParaRPr b="1"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4" name="Google Shape;484;p72"/>
          <p:cNvSpPr txBox="1"/>
          <p:nvPr/>
        </p:nvSpPr>
        <p:spPr>
          <a:xfrm>
            <a:off x="4789175" y="4028450"/>
            <a:ext cx="25461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oppins"/>
                <a:ea typeface="Poppins"/>
                <a:cs typeface="Poppins"/>
                <a:sym typeface="Poppins"/>
              </a:rPr>
              <a:t>Design and Marketing Specialist at </a:t>
            </a:r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First Ascent Design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85" name="Google Shape;485;p72" title="Mask grou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6905" y="1183236"/>
            <a:ext cx="883845" cy="888909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2"/>
          <p:cNvSpPr txBox="1"/>
          <p:nvPr>
            <p:ph idx="4294967295" type="subTitle"/>
          </p:nvPr>
        </p:nvSpPr>
        <p:spPr>
          <a:xfrm>
            <a:off x="1869600" y="2707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500"/>
              <a:t>A Bit About Us</a:t>
            </a:r>
            <a:endParaRPr b="1" sz="3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9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7" name="Google Shape;747;p99"/>
          <p:cNvSpPr txBox="1"/>
          <p:nvPr>
            <p:ph type="title"/>
          </p:nvPr>
        </p:nvSpPr>
        <p:spPr>
          <a:xfrm>
            <a:off x="1079400" y="1886700"/>
            <a:ext cx="47472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to Stay Compliant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00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3" name="Google Shape;753;p100"/>
          <p:cNvSpPr txBox="1"/>
          <p:nvPr>
            <p:ph idx="2" type="body"/>
          </p:nvPr>
        </p:nvSpPr>
        <p:spPr>
          <a:xfrm>
            <a:off x="528500" y="1672600"/>
            <a:ext cx="37863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 Performance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Minimum of 5% click-through rate each month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At least 1 conversion per month</a:t>
            </a:r>
            <a:endParaRPr/>
          </a:p>
        </p:txBody>
      </p:sp>
      <p:sp>
        <p:nvSpPr>
          <p:cNvPr id="754" name="Google Shape;754;p100"/>
          <p:cNvSpPr txBox="1"/>
          <p:nvPr>
            <p:ph idx="2" type="body"/>
          </p:nvPr>
        </p:nvSpPr>
        <p:spPr>
          <a:xfrm>
            <a:off x="4572000" y="1672600"/>
            <a:ext cx="3646200" cy="16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Account Structure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Proper location settings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 least 2 ad groups per campaign and 2 active, unique ads per ad group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At least 2 unique sitelinks</a:t>
            </a:r>
            <a:endParaRPr/>
          </a:p>
        </p:txBody>
      </p:sp>
      <p:sp>
        <p:nvSpPr>
          <p:cNvPr id="755" name="Google Shape;755;p100"/>
          <p:cNvSpPr txBox="1"/>
          <p:nvPr>
            <p:ph idx="2" type="body"/>
          </p:nvPr>
        </p:nvSpPr>
        <p:spPr>
          <a:xfrm>
            <a:off x="634500" y="3316000"/>
            <a:ext cx="7875000" cy="13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Other Limitations</a:t>
            </a:r>
            <a:endParaRPr b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single-word keywords permitted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overly generic keywords permitted (“free videos”, “e-books”)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No keywords with a quality score of 1 or 2 permitted</a:t>
            </a:r>
            <a:endParaRPr/>
          </a:p>
        </p:txBody>
      </p:sp>
      <p:sp>
        <p:nvSpPr>
          <p:cNvPr id="756" name="Google Shape;756;p100"/>
          <p:cNvSpPr txBox="1"/>
          <p:nvPr>
            <p:ph idx="1" type="subTitle"/>
          </p:nvPr>
        </p:nvSpPr>
        <p:spPr>
          <a:xfrm>
            <a:off x="483375" y="1005800"/>
            <a:ext cx="6712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Requirements to Stay Compliant</a:t>
            </a:r>
            <a:endParaRPr sz="2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1"/>
          <p:cNvSpPr txBox="1"/>
          <p:nvPr/>
        </p:nvSpPr>
        <p:spPr>
          <a:xfrm>
            <a:off x="2241863" y="3944800"/>
            <a:ext cx="4562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EB54B"/>
                </a:solidFill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 b="1" sz="3100">
              <a:solidFill>
                <a:srgbClr val="FEB5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2" name="Google Shape;762;p101"/>
          <p:cNvSpPr txBox="1"/>
          <p:nvPr>
            <p:ph idx="4294967295" type="body"/>
          </p:nvPr>
        </p:nvSpPr>
        <p:spPr>
          <a:xfrm>
            <a:off x="4643820" y="1289163"/>
            <a:ext cx="4257000" cy="16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@firstascentDE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linkedin.com/in/JohnHimics</a:t>
            </a:r>
            <a:b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500">
                <a:solidFill>
                  <a:schemeClr val="lt1"/>
                </a:solidFill>
              </a:rPr>
              <a:t>linkedin.com/in/bruna-gonçalves-viana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john@firstascentdesign.com</a:t>
            </a:r>
            <a:b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bruna</a:t>
            </a:r>
            <a:r>
              <a:rPr lang="en" sz="1500">
                <a:solidFill>
                  <a:schemeClr val="lt1"/>
                </a:solidFill>
              </a:rPr>
              <a:t>@firstascentdesign.com</a:t>
            </a:r>
            <a:endParaRPr sz="15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3" name="Google Shape;763;p101" title="i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770" y="1423289"/>
            <a:ext cx="227050" cy="2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101" title="linkedin.png"/>
          <p:cNvPicPr preferRelativeResize="0"/>
          <p:nvPr/>
        </p:nvPicPr>
        <p:blipFill rotWithShape="1">
          <a:blip r:embed="rId4">
            <a:alphaModFix/>
          </a:blip>
          <a:srcRect b="951" l="0" r="0" t="951"/>
          <a:stretch/>
        </p:blipFill>
        <p:spPr>
          <a:xfrm>
            <a:off x="4416770" y="1862465"/>
            <a:ext cx="227050" cy="22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01" title="email.png"/>
          <p:cNvPicPr preferRelativeResize="0"/>
          <p:nvPr/>
        </p:nvPicPr>
        <p:blipFill rotWithShape="1">
          <a:blip r:embed="rId5">
            <a:alphaModFix/>
          </a:blip>
          <a:srcRect b="951" l="0" r="0" t="951"/>
          <a:stretch/>
        </p:blipFill>
        <p:spPr>
          <a:xfrm>
            <a:off x="4416770" y="2724065"/>
            <a:ext cx="227050" cy="222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101"/>
          <p:cNvCxnSpPr/>
          <p:nvPr/>
        </p:nvCxnSpPr>
        <p:spPr>
          <a:xfrm>
            <a:off x="396150" y="1123175"/>
            <a:ext cx="8351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7" name="Google Shape;767;p101"/>
          <p:cNvSpPr txBox="1"/>
          <p:nvPr/>
        </p:nvSpPr>
        <p:spPr>
          <a:xfrm>
            <a:off x="2290638" y="331650"/>
            <a:ext cx="4562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 b="1"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8" name="Google Shape;768;p101"/>
          <p:cNvSpPr txBox="1"/>
          <p:nvPr>
            <p:ph idx="4294967295" type="body"/>
          </p:nvPr>
        </p:nvSpPr>
        <p:spPr>
          <a:xfrm>
            <a:off x="229075" y="3186375"/>
            <a:ext cx="1872300" cy="3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Connect with John</a:t>
            </a: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9" name="Google Shape;769;p101"/>
          <p:cNvSpPr txBox="1"/>
          <p:nvPr>
            <p:ph idx="12" type="sldNum"/>
          </p:nvPr>
        </p:nvSpPr>
        <p:spPr>
          <a:xfrm>
            <a:off x="8509207" y="4800231"/>
            <a:ext cx="548700" cy="3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0" name="Google Shape;770;p101" title="Untitled desig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625" y="1418188"/>
            <a:ext cx="1699200" cy="16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1" name="Google Shape;771;p101"/>
          <p:cNvCxnSpPr/>
          <p:nvPr/>
        </p:nvCxnSpPr>
        <p:spPr>
          <a:xfrm>
            <a:off x="396150" y="3663175"/>
            <a:ext cx="8351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2" name="Google Shape;772;p101"/>
          <p:cNvSpPr txBox="1"/>
          <p:nvPr>
            <p:ph idx="4294967295" type="body"/>
          </p:nvPr>
        </p:nvSpPr>
        <p:spPr>
          <a:xfrm>
            <a:off x="2236238" y="3186375"/>
            <a:ext cx="1872300" cy="3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Connect with Bruna</a:t>
            </a:r>
            <a:r>
              <a:rPr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73" name="Google Shape;773;p101" title="qr-code.png"/>
          <p:cNvPicPr preferRelativeResize="0"/>
          <p:nvPr/>
        </p:nvPicPr>
        <p:blipFill rotWithShape="1">
          <a:blip r:embed="rId7">
            <a:alphaModFix/>
          </a:blip>
          <a:srcRect b="6317" l="5331" r="6539" t="4824"/>
          <a:stretch/>
        </p:blipFill>
        <p:spPr>
          <a:xfrm>
            <a:off x="2290650" y="1418189"/>
            <a:ext cx="1699200" cy="171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3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2" name="Google Shape;492;p73"/>
          <p:cNvSpPr txBox="1"/>
          <p:nvPr>
            <p:ph type="title"/>
          </p:nvPr>
        </p:nvSpPr>
        <p:spPr>
          <a:xfrm>
            <a:off x="1079400" y="1886700"/>
            <a:ext cx="47472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Google for Nonprofits?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4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74"/>
          <p:cNvSpPr txBox="1"/>
          <p:nvPr>
            <p:ph idx="2" type="body"/>
          </p:nvPr>
        </p:nvSpPr>
        <p:spPr>
          <a:xfrm>
            <a:off x="528500" y="1741950"/>
            <a:ext cx="6095100" cy="30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Available in over 65 countries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Gives nonprofits free access to:</a:t>
            </a:r>
            <a:endParaRPr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Google Workspace </a:t>
            </a:r>
            <a:endParaRPr sz="1400"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Google Ad Grants</a:t>
            </a:r>
            <a:endParaRPr sz="1400"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YouTube Nonprofit program</a:t>
            </a:r>
            <a:endParaRPr sz="1400"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 sz="1400"/>
              <a:t>Google Maps Platform</a:t>
            </a:r>
            <a:endParaRPr/>
          </a:p>
        </p:txBody>
      </p:sp>
      <p:pic>
        <p:nvPicPr>
          <p:cNvPr id="499" name="Google Shape;49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100" y="1061125"/>
            <a:ext cx="3802752" cy="506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74"/>
          <p:cNvGrpSpPr/>
          <p:nvPr/>
        </p:nvGrpSpPr>
        <p:grpSpPr>
          <a:xfrm>
            <a:off x="1014337" y="2489201"/>
            <a:ext cx="458757" cy="1514492"/>
            <a:chOff x="789900" y="1938000"/>
            <a:chExt cx="486900" cy="1607400"/>
          </a:xfrm>
        </p:grpSpPr>
        <p:sp>
          <p:nvSpPr>
            <p:cNvPr id="501" name="Google Shape;501;p74"/>
            <p:cNvSpPr/>
            <p:nvPr/>
          </p:nvSpPr>
          <p:spPr>
            <a:xfrm>
              <a:off x="789900" y="1938000"/>
              <a:ext cx="486900" cy="160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86150" lIns="86150" spcFirstLastPara="1" rIns="86150" wrap="square" tIns="861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9"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02" name="Google Shape;502;p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76300" y="1993525"/>
              <a:ext cx="293500" cy="29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2148" y="2374650"/>
              <a:ext cx="341800" cy="34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7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2150" y="2812762"/>
              <a:ext cx="341800" cy="240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7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76300" y="3180091"/>
              <a:ext cx="293500" cy="29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5"/>
          <p:cNvSpPr/>
          <p:nvPr/>
        </p:nvSpPr>
        <p:spPr>
          <a:xfrm>
            <a:off x="1473100" y="2818050"/>
            <a:ext cx="5927400" cy="81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75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75"/>
          <p:cNvSpPr txBox="1"/>
          <p:nvPr>
            <p:ph idx="2" type="body"/>
          </p:nvPr>
        </p:nvSpPr>
        <p:spPr>
          <a:xfrm>
            <a:off x="528500" y="1741950"/>
            <a:ext cx="6921000" cy="30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Available in over 65 countries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Gives nonprofits free access to:</a:t>
            </a:r>
            <a:endParaRPr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Google Workspace </a:t>
            </a:r>
            <a:endParaRPr sz="1400"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">
                <a:solidFill>
                  <a:schemeClr val="lt1"/>
                </a:solidFill>
              </a:rPr>
              <a:t>Google Ad Grants</a:t>
            </a:r>
            <a:endParaRPr b="1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Provides access to $10K/month of in-kind advertising search ads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YouTube Nonprofit program</a:t>
            </a:r>
            <a:endParaRPr sz="1400"/>
          </a:p>
          <a:p>
            <a:pPr indent="-317500" lvl="1" marL="914400" rtl="0" algn="l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 sz="1400"/>
              <a:t>Google Maps Platform</a:t>
            </a:r>
            <a:endParaRPr/>
          </a:p>
        </p:txBody>
      </p:sp>
      <p:pic>
        <p:nvPicPr>
          <p:cNvPr id="513" name="Google Shape;51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100" y="1061125"/>
            <a:ext cx="3802752" cy="506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75"/>
          <p:cNvGrpSpPr/>
          <p:nvPr/>
        </p:nvGrpSpPr>
        <p:grpSpPr>
          <a:xfrm>
            <a:off x="1014325" y="2489200"/>
            <a:ext cx="458700" cy="1942800"/>
            <a:chOff x="1014325" y="2489200"/>
            <a:chExt cx="458700" cy="1942800"/>
          </a:xfrm>
        </p:grpSpPr>
        <p:sp>
          <p:nvSpPr>
            <p:cNvPr id="515" name="Google Shape;515;p75"/>
            <p:cNvSpPr/>
            <p:nvPr/>
          </p:nvSpPr>
          <p:spPr>
            <a:xfrm>
              <a:off x="1014325" y="2489200"/>
              <a:ext cx="458700" cy="194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86150" lIns="86150" spcFirstLastPara="1" rIns="86150" wrap="square" tIns="861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9"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16" name="Google Shape;516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95743" y="2516985"/>
              <a:ext cx="276536" cy="276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72987" y="2884258"/>
              <a:ext cx="322044" cy="322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72989" y="3717509"/>
              <a:ext cx="322044" cy="226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7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95743" y="4071783"/>
              <a:ext cx="276536" cy="2765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6"/>
          <p:cNvSpPr/>
          <p:nvPr/>
        </p:nvSpPr>
        <p:spPr>
          <a:xfrm>
            <a:off x="5118500" y="2884350"/>
            <a:ext cx="2717700" cy="1709100"/>
          </a:xfrm>
          <a:prstGeom prst="rect">
            <a:avLst/>
          </a:prstGeom>
          <a:noFill/>
          <a:ln cap="flat" cmpd="sng" w="19050">
            <a:solidFill>
              <a:srgbClr val="FEB5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p76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6" name="Google Shape;526;p76"/>
          <p:cNvSpPr txBox="1"/>
          <p:nvPr>
            <p:ph idx="1" type="subTitle"/>
          </p:nvPr>
        </p:nvSpPr>
        <p:spPr>
          <a:xfrm>
            <a:off x="381425" y="261099"/>
            <a:ext cx="5037300" cy="6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Program Requirements</a:t>
            </a:r>
            <a:endParaRPr sz="2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527" name="Google Shape;527;p76"/>
          <p:cNvSpPr txBox="1"/>
          <p:nvPr>
            <p:ph idx="4294967295" type="body"/>
          </p:nvPr>
        </p:nvSpPr>
        <p:spPr>
          <a:xfrm>
            <a:off x="483375" y="1150875"/>
            <a:ext cx="37863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Must be a: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501(c)(3) nonprofit charitable organization in good standing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or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 group exempt organization with proven affiliation to a central 501c3 nonprofit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76"/>
          <p:cNvSpPr txBox="1"/>
          <p:nvPr>
            <p:ph idx="4294967295" type="body"/>
          </p:nvPr>
        </p:nvSpPr>
        <p:spPr>
          <a:xfrm>
            <a:off x="4574975" y="1145700"/>
            <a:ext cx="37863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Cannot be a:</a:t>
            </a:r>
            <a:endParaRPr b="1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governmental entity or organization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hospital or healthcare organization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school, academic institution, or university</a:t>
            </a:r>
            <a:endParaRPr/>
          </a:p>
        </p:txBody>
      </p:sp>
      <p:pic>
        <p:nvPicPr>
          <p:cNvPr id="529" name="Google Shape;529;p76" title="Screenshot 2025-11-17 at 1.17.23 PM.p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1150" y="3901550"/>
            <a:ext cx="2333951" cy="41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6"/>
          <p:cNvSpPr txBox="1"/>
          <p:nvPr>
            <p:ph idx="4294967295" type="body"/>
          </p:nvPr>
        </p:nvSpPr>
        <p:spPr>
          <a:xfrm>
            <a:off x="5035475" y="2925200"/>
            <a:ext cx="28653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100"/>
              <a:t>💡</a:t>
            </a:r>
            <a:br>
              <a:rPr b="1" lang="en"/>
            </a:br>
            <a:r>
              <a:rPr b="1" lang="en"/>
              <a:t>Google offers a separate program for schools: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7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77"/>
          <p:cNvSpPr txBox="1"/>
          <p:nvPr>
            <p:ph type="title"/>
          </p:nvPr>
        </p:nvSpPr>
        <p:spPr>
          <a:xfrm>
            <a:off x="1079400" y="2131200"/>
            <a:ext cx="5883600" cy="8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Process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8"/>
          <p:cNvSpPr txBox="1"/>
          <p:nvPr>
            <p:ph idx="12" type="sldNum"/>
          </p:nvPr>
        </p:nvSpPr>
        <p:spPr>
          <a:xfrm>
            <a:off x="8680250" y="4799125"/>
            <a:ext cx="383100" cy="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78"/>
          <p:cNvSpPr txBox="1"/>
          <p:nvPr>
            <p:ph idx="2" type="body"/>
          </p:nvPr>
        </p:nvSpPr>
        <p:spPr>
          <a:xfrm>
            <a:off x="528500" y="1741950"/>
            <a:ext cx="62259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Step 1: </a:t>
            </a:r>
            <a:r>
              <a:rPr lang="en"/>
              <a:t>Confirm that you meet the eligibility requirements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78"/>
          <p:cNvSpPr/>
          <p:nvPr/>
        </p:nvSpPr>
        <p:spPr>
          <a:xfrm>
            <a:off x="1665000" y="2571750"/>
            <a:ext cx="5814000" cy="1060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78"/>
          <p:cNvSpPr txBox="1"/>
          <p:nvPr/>
        </p:nvSpPr>
        <p:spPr>
          <a:xfrm>
            <a:off x="2148350" y="2847575"/>
            <a:ext cx="39006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 covered this a minute ago!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5" name="Google Shape;545;p78" title="Check Mark Good Sticker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350" y="2687875"/>
            <a:ext cx="830300" cy="8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78"/>
          <p:cNvSpPr txBox="1"/>
          <p:nvPr>
            <p:ph idx="1" type="subTitle"/>
          </p:nvPr>
        </p:nvSpPr>
        <p:spPr>
          <a:xfrm>
            <a:off x="483375" y="1005800"/>
            <a:ext cx="54048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Application Process</a:t>
            </a:r>
            <a:endParaRPr sz="2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irst Ascen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03595"/>
      </a:accent1>
      <a:accent2>
        <a:srgbClr val="12161C"/>
      </a:accent2>
      <a:accent3>
        <a:srgbClr val="FEB54B"/>
      </a:accent3>
      <a:accent4>
        <a:srgbClr val="EF96F8"/>
      </a:accent4>
      <a:accent5>
        <a:srgbClr val="FFC05B"/>
      </a:accent5>
      <a:accent6>
        <a:srgbClr val="F88350"/>
      </a:accent6>
      <a:hlink>
        <a:srgbClr val="FEB5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irst Ascen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